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20.2-->
<p:presentation xmlns:r="http://schemas.openxmlformats.org/officeDocument/2006/relationships" xmlns:a="http://schemas.openxmlformats.org/drawingml/2006/main" xmlns:p="http://schemas.openxmlformats.org/presentationml/2006/main" removePersonalInfoOnSave="1" saveSubsetFonts="1">
  <p:sldMasterIdLst>
    <p:sldMasterId id="2147483673" r:id="rId2"/>
  </p:sldMasterIdLst>
  <p:notesMasterIdLst>
    <p:notesMasterId r:id="rId3"/>
  </p:notesMasterIdLst>
  <p:handoutMasterIdLst>
    <p:handoutMasterId r:id="rId4"/>
  </p:handoutMasterIdLst>
  <p:sldIdLst>
    <p:sldId id="257" r:id="rId5"/>
    <p:sldId id="259" r:id="rId6"/>
    <p:sldId id="258" r:id="rId7"/>
    <p:sldId id="260" r:id="rId8"/>
    <p:sldId id="261" r:id="rId9"/>
    <p:sldId id="262" r:id="rId10"/>
    <p:sldId id="264" r:id="rId11"/>
    <p:sldId id="266" r:id="rId12"/>
    <p:sldId id="267" r:id="rId13"/>
    <p:sldId id="268" r:id="rId14"/>
    <p:sldId id="269" r:id="rId15"/>
    <p:sldId id="270" r:id="rId16"/>
  </p:sldIdLst>
  <p:sldSz cx="12192000" cy="6858000"/>
  <p:notesSz cx="6858000" cy="9144000"/>
  <p:custDataLst>
    <p:tags r:id="rId17"/>
  </p:custDataLst>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C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5" d="100"/>
          <a:sy n="115" d="100"/>
        </p:scale>
        <p:origin x="432" y="108"/>
      </p:cViewPr>
      <p:guideLst/>
    </p:cSldViewPr>
  </p:slideViewPr>
  <p:notesTextViewPr>
    <p:cViewPr>
      <p:scale>
        <a:sx n="1" d="1"/>
        <a:sy n="1" d="1"/>
      </p:scale>
      <p:origin x="0" y="0"/>
    </p:cViewPr>
  </p:notesTextViewPr>
  <p:notesViewPr>
    <p:cSldViewPr snapToGrid="0">
      <p:cViewPr varScale="1">
        <p:scale>
          <a:sx n="120" d="100"/>
          <a:sy n="120" d="100"/>
        </p:scale>
        <p:origin x="5040" y="102"/>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Master" Target="slideMasters/slideMaster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handoutMaster" Target="handoutMasters/handout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bg>
      <p:bgRef idx="1001">
        <a:schemeClr val="bg1"/>
      </p:bgRef>
    </p:bg>
    <p:spTree>
      <p:nvGrpSpPr>
        <p:cNvPr id="1" name=""/>
        <p:cNvGrpSpPr/>
        <p:nvPr/>
      </p:nvGrpSpPr>
      <p:grpSpPr>
        <a:xfrm>
          <a:off x="0" y="0"/>
          <a: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217B350E-F466-450F-864F-4860788B9C8B}" type="datetime1">
              <a:rPr lang="ja-JP" altLang="en-US" smtClean="0"/>
              <a:t>2020/11/13</a:t>
            </a:fld>
            <a:endParaRPr lang="en-US"/>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F1A8EE09-76CC-4000-B080-9F213DA7DCEF}" type="slidenum">
              <a:rPr lang="en-US" smtClean="0"/>
              <a:t>‹#›</a:t>
            </a:fld>
            <a:endParaRPr lang="en-US"/>
          </a:p>
        </p:txBody>
      </p:sp>
    </p:spTree>
    <p:extLst>
      <p:ext uri="{BB962C8B-B14F-4D97-AF65-F5344CB8AC3E}">
        <p14:creationId xmlns:p14="http://schemas.microsoft.com/office/powerpoint/2010/main" val="638681244"/>
      </p:ext>
    </p:extLst>
  </p:cSld>
  <p:clrMap bg1="lt1" tx1="dk1" bg2="lt2" tx2="dk2" accent1="accent1" accent2="accent2" accent3="accent3" accent4="accent4" accent5="accent5" accent6="accent6" hlink="hlink" folHlink="folHlink"/>
  <p:hf hdr="0" ftr="0"/>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bg>
      <p:bgRef idx="1001">
        <a:schemeClr val="bg1"/>
      </p:bgRef>
    </p:bg>
    <p:spTree>
      <p:nvGrpSpPr>
        <p:cNvPr id="1" name=""/>
        <p:cNvGrpSpPr/>
        <p:nvPr/>
      </p:nvGrpSpPr>
      <p:grpSpPr>
        <a:xfrm>
          <a:off x="0" y="0"/>
          <a: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4CB1AB54-6F90-497B-8F0F-91B35D0E7A05}" type="datetime1">
              <a:rPr lang="ja-JP" altLang="en-US" smtClean="0"/>
              <a:t>2020/11/13</a:t>
            </a:fld>
            <a:endParaRPr 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ja"/>
              <a:t>マスター テキストの書式設定</a:t>
            </a:r>
            <a:endParaRPr lang="en-US"/>
          </a:p>
          <a:p>
            <a:pPr lvl="1" rtl="0"/>
            <a:r>
              <a:rPr lang="ja"/>
              <a:t>第 2 レベル</a:t>
            </a:r>
          </a:p>
          <a:p>
            <a:pPr lvl="2" rtl="0"/>
            <a:r>
              <a:rPr lang="ja"/>
              <a:t>第 3 レベル</a:t>
            </a:r>
          </a:p>
          <a:p>
            <a:pPr lvl="3" rtl="0"/>
            <a:r>
              <a:rPr lang="ja"/>
              <a:t>第 4 レベル</a:t>
            </a:r>
          </a:p>
          <a:p>
            <a:pPr lvl="4" rtl="0"/>
            <a:r>
              <a:rPr lang="ja"/>
              <a:t>第 5 レベル</a:t>
            </a:r>
            <a:endParaRPr 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8E40627-AA7D-471F-B5F2-0BF9E4C68EB6}" type="slidenum">
              <a:rPr lang="en-US" smtClean="0"/>
              <a:t>‹#›</a:t>
            </a:fld>
            <a:endParaRPr lang="en-US"/>
          </a:p>
        </p:txBody>
      </p:sp>
    </p:spTree>
    <p:extLst>
      <p:ext uri="{BB962C8B-B14F-4D97-AF65-F5344CB8AC3E}">
        <p14:creationId xmlns:p14="http://schemas.microsoft.com/office/powerpoint/2010/main" val="409954528"/>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rtl="0"/>
            <a:fld id="{4CB1AB54-6F90-497B-8F0F-91B35D0E7A05}" type="datetime1">
              <a:rPr lang="ja-JP" altLang="en-US" smtClean="0"/>
              <a:t>2020/11/13</a:t>
            </a:fld>
            <a:endParaRPr lang="en-US"/>
          </a:p>
        </p:txBody>
      </p:sp>
      <p:sp>
        <p:nvSpPr>
          <p:cNvPr id="5" name="Slide Number Placeholder 4"/>
          <p:cNvSpPr>
            <a:spLocks noGrp="1"/>
          </p:cNvSpPr>
          <p:nvPr>
            <p:ph type="sldNum" sz="quarter" idx="11"/>
          </p:nvPr>
        </p:nvSpPr>
        <p:spPr/>
        <p:txBody>
          <a:bodyPr/>
          <a:lstStyle/>
          <a:p>
            <a:pPr rtl="0"/>
            <a:fld id="{98E40627-AA7D-471F-B5F2-0BF9E4C68EB6}" type="slidenum">
              <a:rPr lang="en-US" smtClean="0"/>
              <a:t>1</a:t>
            </a:fld>
            <a:endParaRPr lang="en-US"/>
          </a:p>
        </p:txBody>
      </p:sp>
    </p:spTree>
    <p:extLst>
      <p:ext uri="{BB962C8B-B14F-4D97-AF65-F5344CB8AC3E}">
        <p14:creationId xmlns:p14="http://schemas.microsoft.com/office/powerpoint/2010/main" val="1952728335"/>
      </p:ext>
    </p:extLst>
  </p:cSld>
  <p:clrMapOvr>
    <a:masterClrMapping/>
  </p:clrMapOvr>
</p:notes>
</file>

<file path=ppt/notesSlides/notesSlide2.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rtl="0"/>
            <a:fld id="{4CB1AB54-6F90-497B-8F0F-91B35D0E7A05}" type="datetime1">
              <a:rPr lang="ja-JP" altLang="en-US" smtClean="0"/>
              <a:t>2020/11/13</a:t>
            </a:fld>
            <a:endParaRPr lang="en-US"/>
          </a:p>
        </p:txBody>
      </p:sp>
      <p:sp>
        <p:nvSpPr>
          <p:cNvPr id="5" name="Slide Number Placeholder 4"/>
          <p:cNvSpPr>
            <a:spLocks noGrp="1"/>
          </p:cNvSpPr>
          <p:nvPr>
            <p:ph type="sldNum" sz="quarter" idx="11"/>
          </p:nvPr>
        </p:nvSpPr>
        <p:spPr/>
        <p:txBody>
          <a:bodyPr/>
          <a:lstStyle/>
          <a:p>
            <a:pPr rtl="0"/>
            <a:fld id="{98E40627-AA7D-471F-B5F2-0BF9E4C68EB6}" type="slidenum">
              <a:rPr lang="en-US" smtClean="0"/>
              <a:t>2</a:t>
            </a:fld>
            <a:endParaRPr lang="en-US"/>
          </a:p>
        </p:txBody>
      </p:sp>
    </p:spTree>
    <p:extLst>
      <p:ext uri="{BB962C8B-B14F-4D97-AF65-F5344CB8AC3E}">
        <p14:creationId xmlns:p14="http://schemas.microsoft.com/office/powerpoint/2010/main" val="3173605103"/>
      </p:ext>
    </p:extLst>
  </p:cSld>
  <p:clrMapOvr>
    <a:masterClrMapping/>
  </p:clrMapOvr>
</p:notes>
</file>

<file path=ppt/notesSlides/notesSlide3.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rtl="0"/>
            <a:fld id="{4CB1AB54-6F90-497B-8F0F-91B35D0E7A05}" type="datetime1">
              <a:rPr lang="ja-JP" altLang="en-US" smtClean="0"/>
              <a:t>2020/11/13</a:t>
            </a:fld>
            <a:endParaRPr lang="en-US"/>
          </a:p>
        </p:txBody>
      </p:sp>
      <p:sp>
        <p:nvSpPr>
          <p:cNvPr id="5" name="Slide Number Placeholder 4"/>
          <p:cNvSpPr>
            <a:spLocks noGrp="1"/>
          </p:cNvSpPr>
          <p:nvPr>
            <p:ph type="sldNum" sz="quarter" idx="11"/>
          </p:nvPr>
        </p:nvSpPr>
        <p:spPr/>
        <p:txBody>
          <a:bodyPr/>
          <a:lstStyle/>
          <a:p>
            <a:pPr rtl="0"/>
            <a:fld id="{98E40627-AA7D-471F-B5F2-0BF9E4C68EB6}" type="slidenum">
              <a:rPr lang="en-US" smtClean="0"/>
              <a:t>3</a:t>
            </a:fld>
            <a:endParaRPr lang="en-US"/>
          </a:p>
        </p:txBody>
      </p:sp>
    </p:spTree>
    <p:extLst>
      <p:ext uri="{BB962C8B-B14F-4D97-AF65-F5344CB8AC3E}">
        <p14:creationId xmlns:p14="http://schemas.microsoft.com/office/powerpoint/2010/main" val="4073972938"/>
      </p:ext>
    </p:extLst>
  </p:cSld>
  <p:clrMapOvr>
    <a:masterClrMapping/>
  </p:clrMapOvr>
</p:notes>
</file>

<file path=ppt/notesSlides/notesSlide4.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rtl="0"/>
            <a:fld id="{4CB1AB54-6F90-497B-8F0F-91B35D0E7A05}" type="datetime1">
              <a:rPr lang="ja-JP" altLang="en-US" smtClean="0"/>
              <a:t>2020/11/13</a:t>
            </a:fld>
            <a:endParaRPr lang="en-US"/>
          </a:p>
        </p:txBody>
      </p:sp>
      <p:sp>
        <p:nvSpPr>
          <p:cNvPr id="5" name="Slide Number Placeholder 4"/>
          <p:cNvSpPr>
            <a:spLocks noGrp="1"/>
          </p:cNvSpPr>
          <p:nvPr>
            <p:ph type="sldNum" sz="quarter" idx="11"/>
          </p:nvPr>
        </p:nvSpPr>
        <p:spPr/>
        <p:txBody>
          <a:bodyPr/>
          <a:lstStyle/>
          <a:p>
            <a:pPr rtl="0"/>
            <a:fld id="{98E40627-AA7D-471F-B5F2-0BF9E4C68EB6}" type="slidenum">
              <a:rPr lang="en-US" smtClean="0"/>
              <a:t>4</a:t>
            </a:fld>
            <a:endParaRPr lang="en-US"/>
          </a:p>
        </p:txBody>
      </p:sp>
    </p:spTree>
    <p:extLst>
      <p:ext uri="{BB962C8B-B14F-4D97-AF65-F5344CB8AC3E}">
        <p14:creationId xmlns:p14="http://schemas.microsoft.com/office/powerpoint/2010/main" val="1238173304"/>
      </p:ext>
    </p:extLst>
  </p:cSld>
  <p:clrMapOvr>
    <a:masterClrMapping/>
  </p:clrMapOvr>
</p:notes>
</file>

<file path=ppt/notesSlides/notesSlide5.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rtl="0"/>
            <a:fld id="{4CB1AB54-6F90-497B-8F0F-91B35D0E7A05}" type="datetime1">
              <a:rPr lang="ja-JP" altLang="en-US" smtClean="0"/>
              <a:t>2020/11/13</a:t>
            </a:fld>
            <a:endParaRPr lang="en-US"/>
          </a:p>
        </p:txBody>
      </p:sp>
      <p:sp>
        <p:nvSpPr>
          <p:cNvPr id="5" name="Slide Number Placeholder 4"/>
          <p:cNvSpPr>
            <a:spLocks noGrp="1"/>
          </p:cNvSpPr>
          <p:nvPr>
            <p:ph type="sldNum" sz="quarter" idx="11"/>
          </p:nvPr>
        </p:nvSpPr>
        <p:spPr/>
        <p:txBody>
          <a:bodyPr/>
          <a:lstStyle/>
          <a:p>
            <a:pPr rtl="0"/>
            <a:fld id="{98E40627-AA7D-471F-B5F2-0BF9E4C68EB6}" type="slidenum">
              <a:rPr lang="en-US" smtClean="0"/>
              <a:t>5</a:t>
            </a:fld>
            <a:endParaRPr lang="en-US"/>
          </a:p>
        </p:txBody>
      </p:sp>
    </p:spTree>
    <p:extLst>
      <p:ext uri="{BB962C8B-B14F-4D97-AF65-F5344CB8AC3E}">
        <p14:creationId xmlns:p14="http://schemas.microsoft.com/office/powerpoint/2010/main" val="3457616893"/>
      </p:ext>
    </p:extLst>
  </p:cSld>
  <p:clrMapOvr>
    <a:masterClrMapping/>
  </p:clrMapOvr>
</p:notes>
</file>

<file path=ppt/notesSlides/notesSlide6.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rtl="0"/>
            <a:fld id="{4CB1AB54-6F90-497B-8F0F-91B35D0E7A05}" type="datetime1">
              <a:rPr lang="ja-JP" altLang="en-US" smtClean="0"/>
              <a:t>2020/11/13</a:t>
            </a:fld>
            <a:endParaRPr lang="en-US"/>
          </a:p>
        </p:txBody>
      </p:sp>
      <p:sp>
        <p:nvSpPr>
          <p:cNvPr id="5" name="Slide Number Placeholder 4"/>
          <p:cNvSpPr>
            <a:spLocks noGrp="1"/>
          </p:cNvSpPr>
          <p:nvPr>
            <p:ph type="sldNum" sz="quarter" idx="11"/>
          </p:nvPr>
        </p:nvSpPr>
        <p:spPr/>
        <p:txBody>
          <a:bodyPr/>
          <a:lstStyle/>
          <a:p>
            <a:pPr rtl="0"/>
            <a:fld id="{98E40627-AA7D-471F-B5F2-0BF9E4C68EB6}" type="slidenum">
              <a:rPr lang="en-US" smtClean="0"/>
              <a:t>6</a:t>
            </a:fld>
            <a:endParaRPr lang="en-US"/>
          </a:p>
        </p:txBody>
      </p:sp>
    </p:spTree>
    <p:extLst>
      <p:ext uri="{BB962C8B-B14F-4D97-AF65-F5344CB8AC3E}">
        <p14:creationId xmlns:p14="http://schemas.microsoft.com/office/powerpoint/2010/main" val="207138429"/>
      </p:ext>
    </p:extLst>
  </p:cSld>
  <p:clrMapOvr>
    <a:masterClrMapping/>
  </p:clrMapOvr>
</p:notes>
</file>

<file path=ppt/notesSlides/notesSlide7.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rtl="0"/>
            <a:fld id="{4CB1AB54-6F90-497B-8F0F-91B35D0E7A05}" type="datetime1">
              <a:rPr lang="ja-JP" altLang="en-US" smtClean="0"/>
              <a:t>2020/11/13</a:t>
            </a:fld>
            <a:endParaRPr lang="en-US"/>
          </a:p>
        </p:txBody>
      </p:sp>
      <p:sp>
        <p:nvSpPr>
          <p:cNvPr id="5" name="Slide Number Placeholder 4"/>
          <p:cNvSpPr>
            <a:spLocks noGrp="1"/>
          </p:cNvSpPr>
          <p:nvPr>
            <p:ph type="sldNum" sz="quarter" idx="11"/>
          </p:nvPr>
        </p:nvSpPr>
        <p:spPr/>
        <p:txBody>
          <a:bodyPr/>
          <a:lstStyle/>
          <a:p>
            <a:pPr rtl="0"/>
            <a:fld id="{98E40627-AA7D-471F-B5F2-0BF9E4C68EB6}" type="slidenum">
              <a:rPr lang="en-US" smtClean="0"/>
              <a:t>7</a:t>
            </a:fld>
            <a:endParaRPr lang="en-US"/>
          </a:p>
        </p:txBody>
      </p:sp>
    </p:spTree>
    <p:extLst>
      <p:ext uri="{BB962C8B-B14F-4D97-AF65-F5344CB8AC3E}">
        <p14:creationId xmlns:p14="http://schemas.microsoft.com/office/powerpoint/2010/main" val="1460670429"/>
      </p:ext>
    </p:extLst>
  </p:cSld>
  <p:clrMapOvr>
    <a:masterClrMapping/>
  </p:clrMapOvr>
</p:notes>
</file>

<file path=ppt/notesSlides/notesSlide8.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rtl="0"/>
            <a:fld id="{4CB1AB54-6F90-497B-8F0F-91B35D0E7A05}" type="datetime1">
              <a:rPr lang="ja-JP" altLang="en-US" smtClean="0"/>
              <a:t>2020/11/13</a:t>
            </a:fld>
            <a:endParaRPr lang="en-US"/>
          </a:p>
        </p:txBody>
      </p:sp>
      <p:sp>
        <p:nvSpPr>
          <p:cNvPr id="5" name="Slide Number Placeholder 4"/>
          <p:cNvSpPr>
            <a:spLocks noGrp="1"/>
          </p:cNvSpPr>
          <p:nvPr>
            <p:ph type="sldNum" sz="quarter" idx="11"/>
          </p:nvPr>
        </p:nvSpPr>
        <p:spPr/>
        <p:txBody>
          <a:bodyPr/>
          <a:lstStyle/>
          <a:p>
            <a:pPr rtl="0"/>
            <a:fld id="{98E40627-AA7D-471F-B5F2-0BF9E4C68EB6}" type="slidenum">
              <a:rPr lang="en-US" smtClean="0"/>
              <a:t>8</a:t>
            </a:fld>
            <a:endParaRPr lang="en-US"/>
          </a:p>
        </p:txBody>
      </p:sp>
    </p:spTree>
    <p:extLst>
      <p:ext uri="{BB962C8B-B14F-4D97-AF65-F5344CB8AC3E}">
        <p14:creationId xmlns:p14="http://schemas.microsoft.com/office/powerpoint/2010/main" val="2707448862"/>
      </p:ext>
    </p:extLst>
  </p:cSld>
  <p:clrMapOvr>
    <a:masterClrMapping/>
  </p:clrMapOvr>
</p:notes>
</file>

<file path=ppt/notesSlides/notesSlide9.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rtl="0"/>
            <a:fld id="{4CB1AB54-6F90-497B-8F0F-91B35D0E7A05}" type="datetime1">
              <a:rPr lang="ja-JP" altLang="en-US" smtClean="0"/>
              <a:t>2020/11/13</a:t>
            </a:fld>
            <a:endParaRPr lang="en-US"/>
          </a:p>
        </p:txBody>
      </p:sp>
      <p:sp>
        <p:nvSpPr>
          <p:cNvPr id="5" name="Slide Number Placeholder 4"/>
          <p:cNvSpPr>
            <a:spLocks noGrp="1"/>
          </p:cNvSpPr>
          <p:nvPr>
            <p:ph type="sldNum" sz="quarter" idx="11"/>
          </p:nvPr>
        </p:nvSpPr>
        <p:spPr/>
        <p:txBody>
          <a:bodyPr/>
          <a:lstStyle/>
          <a:p>
            <a:pPr rtl="0"/>
            <a:fld id="{98E40627-AA7D-471F-B5F2-0BF9E4C68EB6}" type="slidenum">
              <a:rPr lang="en-US" smtClean="0"/>
              <a:t>9</a:t>
            </a:fld>
            <a:endParaRPr lang="en-US"/>
          </a:p>
        </p:txBody>
      </p:sp>
    </p:spTree>
    <p:extLst>
      <p:ext uri="{BB962C8B-B14F-4D97-AF65-F5344CB8AC3E}">
        <p14:creationId xmlns:p14="http://schemas.microsoft.com/office/powerpoint/2010/main" val="3204832695"/>
      </p:ext>
    </p:extLst>
  </p:cSld>
  <p:clrMapOvr>
    <a:masterClrMapping/>
  </p:clrMapOvr>
</p:notes>
</file>

<file path=ppt/notesSlides/notesSlide10.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rtl="0"/>
            <a:fld id="{4CB1AB54-6F90-497B-8F0F-91B35D0E7A05}" type="datetime1">
              <a:rPr lang="ja-JP" altLang="en-US" smtClean="0"/>
              <a:t>2020/11/13</a:t>
            </a:fld>
            <a:endParaRPr lang="en-US"/>
          </a:p>
        </p:txBody>
      </p:sp>
      <p:sp>
        <p:nvSpPr>
          <p:cNvPr id="5" name="Slide Number Placeholder 4"/>
          <p:cNvSpPr>
            <a:spLocks noGrp="1"/>
          </p:cNvSpPr>
          <p:nvPr>
            <p:ph type="sldNum" sz="quarter" idx="11"/>
          </p:nvPr>
        </p:nvSpPr>
        <p:spPr/>
        <p:txBody>
          <a:bodyPr/>
          <a:lstStyle/>
          <a:p>
            <a:pPr rtl="0"/>
            <a:fld id="{98E40627-AA7D-471F-B5F2-0BF9E4C68EB6}" type="slidenum">
              <a:rPr lang="en-US" smtClean="0"/>
              <a:t>10</a:t>
            </a:fld>
            <a:endParaRPr lang="en-US"/>
          </a:p>
        </p:txBody>
      </p:sp>
    </p:spTree>
    <p:extLst>
      <p:ext uri="{BB962C8B-B14F-4D97-AF65-F5344CB8AC3E}">
        <p14:creationId xmlns:p14="http://schemas.microsoft.com/office/powerpoint/2010/main" val="4070577614"/>
      </p:ext>
    </p:extLst>
  </p:cSld>
  <p:clrMapOvr>
    <a:masterClrMapping/>
  </p:clrMapOvr>
</p:notes>
</file>

<file path=ppt/notesSlides/notesSlide11.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rtl="0"/>
            <a:fld id="{4CB1AB54-6F90-497B-8F0F-91B35D0E7A05}" type="datetime1">
              <a:rPr lang="ja-JP" altLang="en-US" smtClean="0"/>
              <a:t>2020/11/13</a:t>
            </a:fld>
            <a:endParaRPr lang="en-US"/>
          </a:p>
        </p:txBody>
      </p:sp>
      <p:sp>
        <p:nvSpPr>
          <p:cNvPr id="5" name="Slide Number Placeholder 4"/>
          <p:cNvSpPr>
            <a:spLocks noGrp="1"/>
          </p:cNvSpPr>
          <p:nvPr>
            <p:ph type="sldNum" sz="quarter" idx="11"/>
          </p:nvPr>
        </p:nvSpPr>
        <p:spPr/>
        <p:txBody>
          <a:bodyPr/>
          <a:lstStyle/>
          <a:p>
            <a:pPr rtl="0"/>
            <a:fld id="{98E40627-AA7D-471F-B5F2-0BF9E4C68EB6}" type="slidenum">
              <a:rPr lang="en-US" smtClean="0"/>
              <a:t>11</a:t>
            </a:fld>
            <a:endParaRPr lang="en-US"/>
          </a:p>
        </p:txBody>
      </p:sp>
    </p:spTree>
    <p:extLst>
      <p:ext uri="{BB962C8B-B14F-4D97-AF65-F5344CB8AC3E}">
        <p14:creationId xmlns:p14="http://schemas.microsoft.com/office/powerpoint/2010/main" val="2124837917"/>
      </p:ext>
    </p:extLst>
  </p:cSld>
  <p:clrMapOvr>
    <a:masterClrMapping/>
  </p:clrMapOvr>
</p:notes>
</file>

<file path=ppt/notesSlides/notesSlide12.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rtl="0"/>
            <a:fld id="{4CB1AB54-6F90-497B-8F0F-91B35D0E7A05}" type="datetime1">
              <a:rPr lang="ja-JP" altLang="en-US" smtClean="0"/>
              <a:t>2020/11/13</a:t>
            </a:fld>
            <a:endParaRPr lang="en-US"/>
          </a:p>
        </p:txBody>
      </p:sp>
      <p:sp>
        <p:nvSpPr>
          <p:cNvPr id="5" name="Slide Number Placeholder 4"/>
          <p:cNvSpPr>
            <a:spLocks noGrp="1"/>
          </p:cNvSpPr>
          <p:nvPr>
            <p:ph type="sldNum" sz="quarter" idx="11"/>
          </p:nvPr>
        </p:nvSpPr>
        <p:spPr/>
        <p:txBody>
          <a:bodyPr/>
          <a:lstStyle/>
          <a:p>
            <a:pPr rtl="0"/>
            <a:fld id="{98E40627-AA7D-471F-B5F2-0BF9E4C68EB6}" type="slidenum">
              <a:rPr lang="en-US" smtClean="0"/>
              <a:t>12</a:t>
            </a:fld>
            <a:endParaRPr lang="en-US"/>
          </a:p>
        </p:txBody>
      </p:sp>
    </p:spTree>
    <p:extLst>
      <p:ext uri="{BB962C8B-B14F-4D97-AF65-F5344CB8AC3E}">
        <p14:creationId xmlns:p14="http://schemas.microsoft.com/office/powerpoint/2010/main" val="166531598"/>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type="title" preserve="1">
  <p:cSld name="タイトル スライド">
    <p:spTree>
      <p:nvGrpSpPr>
        <p:cNvPr id="1" name=""/>
        <p:cNvGrpSpPr/>
        <p:nvPr/>
      </p:nvGrpSpPr>
      <p:grpSpPr>
        <a:xfrm>
          <a:off x="0" y="0"/>
          <a:ext cx="0" cy="0"/>
        </a:xfrm>
      </p:grpSpPr>
      <p:sp>
        <p:nvSpPr>
          <p:cNvPr id="5" name="長方形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useBgFill="1">
        <p:nvSpPr>
          <p:cNvPr id="10" name="長方形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11" name="長方形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en-US"/>
          </a:p>
        </p:txBody>
      </p:sp>
      <p:sp>
        <p:nvSpPr>
          <p:cNvPr id="15" name="長方形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7" name="グループ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直線​​コネクタ(S) 16"/>
            <p:cNvCxnSpPr/>
            <p:nvPr/>
          </p:nvCxnSpPr>
          <p:spPr>
            <a:xfrm flipH="1">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flipH="1">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タイトル 1"/>
          <p:cNvSpPr>
            <a:spLocks noGrp="1"/>
          </p:cNvSpPr>
          <p:nvPr>
            <p:ph type="ctrTitle"/>
          </p:nvPr>
        </p:nvSpPr>
        <p:spPr>
          <a:xfrm>
            <a:off x="1629103" y="2244830"/>
            <a:ext cx="8933796" cy="2437232"/>
          </a:xfrm>
        </p:spPr>
        <p:txBody>
          <a:bodyPr tIns="45720" bIns="45720" rtlCol="0" anchor="ctr">
            <a:normAutofit/>
          </a:bodyPr>
          <a:lstStyle>
            <a:lvl1pPr algn="ctr">
              <a:lnSpc>
                <a:spcPct val="83000"/>
              </a:lnSpc>
              <a:defRPr lang="en-US" sz="6800" b="0" kern="1200" cap="all" spc="-100" baseline="0">
                <a:solidFill>
                  <a:schemeClr val="tx1">
                    <a:lumMod val="85000"/>
                    <a:lumOff val="15000"/>
                  </a:schemeClr>
                </a:solidFill>
                <a:effectLst/>
                <a:latin typeface="Meiryo UI" panose="020b0604030504040204" pitchFamily="50" charset="-128"/>
                <a:ea typeface="Meiryo UI" panose="020b0604030504040204" pitchFamily="50" charset="-128"/>
                <a:cs typeface="+mn-cs"/>
              </a:defRPr>
            </a:lvl1pPr>
          </a:lstStyle>
          <a:p>
            <a:pPr rtl="0"/>
            <a:r>
              <a:rPr lang="ja-JP" altLang="en-US"/>
              <a:t>マスター タイトルの書式設定</a:t>
            </a:r>
            <a:endParaRPr lang="en-US"/>
          </a:p>
        </p:txBody>
      </p:sp>
      <p:sp>
        <p:nvSpPr>
          <p:cNvPr id="3" name="サブタイトル 2"/>
          <p:cNvSpPr>
            <a:spLocks noGrp="1"/>
          </p:cNvSpPr>
          <p:nvPr>
            <p:ph type="subTitle" idx="1"/>
          </p:nvPr>
        </p:nvSpPr>
        <p:spPr>
          <a:xfrm>
            <a:off x="1629101" y="4682062"/>
            <a:ext cx="8936846" cy="457201"/>
          </a:xfrm>
        </p:spPr>
        <p:txBody>
          <a:bodyPr rtlCol="0">
            <a:normAutofit/>
          </a:bodyPr>
          <a:lstStyle>
            <a:lvl1pPr marL="0" indent="0" algn="ctr">
              <a:spcBef>
                <a:spcPct val="0"/>
              </a:spcBef>
              <a:buNone/>
              <a:defRPr sz="1800" spc="80" baseline="0">
                <a:solidFill>
                  <a:schemeClr val="tx1">
                    <a:lumMod val="95000"/>
                    <a:lumOff val="5000"/>
                  </a:schemeClr>
                </a:solidFill>
                <a:latin typeface="Meiryo UI" panose="020b0604030504040204" pitchFamily="50" charset="-128"/>
                <a:ea typeface="Meiryo UI" panose="020b0604030504040204" pitchFamily="50" charset="-128"/>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ja-JP" altLang="en-US"/>
              <a:t>マスター サブタイトルの書式設定</a:t>
            </a:r>
            <a:endParaRPr lang="en-US"/>
          </a:p>
        </p:txBody>
      </p:sp>
      <p:sp>
        <p:nvSpPr>
          <p:cNvPr id="20" name="日付プレースホルダー 19"/>
          <p:cNvSpPr>
            <a:spLocks noGrp="1"/>
          </p:cNvSpPr>
          <p:nvPr>
            <p:ph type="dt" sz="half" idx="10"/>
          </p:nvPr>
        </p:nvSpPr>
        <p:spPr>
          <a:xfrm>
            <a:off x="5318760" y="1341256"/>
            <a:ext cx="1554480" cy="485546"/>
          </a:xfrm>
        </p:spPr>
        <p:txBody>
          <a:bodyPr rtlCol="0"/>
          <a:lstStyle>
            <a:lvl1pPr algn="ctr">
              <a:defRPr sz="1300" spc="0" baseline="0">
                <a:solidFill>
                  <a:srgbClr val="FFFFFF"/>
                </a:solidFill>
                <a:latin typeface="+mn-lt"/>
              </a:defRPr>
            </a:lvl1pPr>
          </a:lstStyle>
          <a:p>
            <a:pPr rtl="0"/>
            <a:fld id="{A6EF50F0-1F01-4A1C-AEC6-3A020B9DBCF9}" type="datetime1">
              <a:rPr lang="ja-JP" altLang="en-US" smtClean="0"/>
              <a:t>2020/11/13</a:t>
            </a:fld>
            <a:endParaRPr lang="en-US"/>
          </a:p>
        </p:txBody>
      </p:sp>
      <p:sp>
        <p:nvSpPr>
          <p:cNvPr id="21" name="フッター プレースホルダー 20"/>
          <p:cNvSpPr>
            <a:spLocks noGrp="1"/>
          </p:cNvSpPr>
          <p:nvPr>
            <p:ph type="ftr" sz="quarter" idx="11"/>
          </p:nvPr>
        </p:nvSpPr>
        <p:spPr>
          <a:xfrm>
            <a:off x="1629100" y="5177408"/>
            <a:ext cx="5730295" cy="228600"/>
          </a:xfrm>
        </p:spPr>
        <p:txBody>
          <a:bodyPr rtlCol="0"/>
          <a:lstStyle>
            <a:lvl1pPr algn="l">
              <a:defRPr>
                <a:solidFill>
                  <a:schemeClr val="tx1">
                    <a:lumMod val="85000"/>
                    <a:lumOff val="15000"/>
                  </a:schemeClr>
                </a:solidFill>
              </a:defRPr>
            </a:lvl1pPr>
          </a:lstStyle>
          <a:p>
            <a:pPr rtl="0"/>
            <a:endParaRPr lang="ja-JP" altLang="en-US" noProof="0"/>
          </a:p>
        </p:txBody>
      </p:sp>
      <p:sp>
        <p:nvSpPr>
          <p:cNvPr id="22" name="スライド番号プレースホルダー 21"/>
          <p:cNvSpPr>
            <a:spLocks noGrp="1"/>
          </p:cNvSpPr>
          <p:nvPr>
            <p:ph type="sldNum" sz="quarter" idx="12"/>
          </p:nvPr>
        </p:nvSpPr>
        <p:spPr>
          <a:xfrm>
            <a:off x="8606920" y="5177408"/>
            <a:ext cx="1955980" cy="228600"/>
          </a:xfrm>
        </p:spPr>
        <p:txBody>
          <a:bodyPr rtlCol="0"/>
          <a:lstStyle>
            <a:lvl1pPr>
              <a:defRPr>
                <a:solidFill>
                  <a:schemeClr val="tx1">
                    <a:lumMod val="85000"/>
                    <a:lumOff val="15000"/>
                  </a:schemeClr>
                </a:solidFill>
              </a:defRPr>
            </a:lvl1pPr>
          </a:lstStyle>
          <a:p>
            <a:pPr rtl="0"/>
            <a:fld id="{34B7E4EF-A1BD-40F4-AB7B-04F084DD991D}" type="slidenum">
              <a:rPr lang="en-US" altLang="ja-JP" noProof="0" smtClean="0"/>
              <a:t>‹#›</a:t>
            </a:fld>
            <a:endParaRPr lang="ja-JP" altLang="en-US" noProof="0"/>
          </a:p>
        </p:txBody>
      </p:sp>
    </p:spTree>
    <p:extLst>
      <p:ext uri="{BB962C8B-B14F-4D97-AF65-F5344CB8AC3E}">
        <p14:creationId xmlns:p14="http://schemas.microsoft.com/office/powerpoint/2010/main" val="4147770102"/>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obj" preserve="1">
  <p:cSld name="タイトルとコンテンツ">
    <p:spTree>
      <p:nvGrpSpPr>
        <p:cNvPr id="1" name=""/>
        <p:cNvGrpSpPr/>
        <p:nvPr/>
      </p:nvGrpSpPr>
      <p:grpSpPr>
        <a:xfrm>
          <a:off x="0" y="0"/>
          <a:ext cx="0" cy="0"/>
        </a:xfrm>
      </p:grpSpPr>
      <p:sp>
        <p:nvSpPr>
          <p:cNvPr id="2" name="タイトル 1"/>
          <p:cNvSpPr>
            <a:spLocks noGrp="1"/>
          </p:cNvSpPr>
          <p:nvPr>
            <p:ph type="title"/>
          </p:nvPr>
        </p:nvSpPr>
        <p:spPr/>
        <p:txBody>
          <a:bodyPr rtlCol="0"/>
          <a:lstStyle/>
          <a:p>
            <a:pPr rtl="0"/>
            <a:r>
              <a:rPr lang="ja-JP" altLang="en-US"/>
              <a:t>マスター タイトルの書式設定</a:t>
            </a:r>
            <a:endParaRPr lang="en-US"/>
          </a:p>
        </p:txBody>
      </p:sp>
      <p:sp>
        <p:nvSpPr>
          <p:cNvPr id="3" name="コンテンツ プレースホルダー 2"/>
          <p:cNvSpPr>
            <a:spLocks noGrp="1"/>
          </p:cNvSpPr>
          <p:nvPr>
            <p:ph idx="1"/>
          </p:nvPr>
        </p:nvSpPr>
        <p:spPr/>
        <p:txBody>
          <a:bodyPr rtlCol="0"/>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en-US"/>
          </a:p>
        </p:txBody>
      </p:sp>
      <p:sp>
        <p:nvSpPr>
          <p:cNvPr id="4" name="日付プレースホルダー 3"/>
          <p:cNvSpPr>
            <a:spLocks noGrp="1"/>
          </p:cNvSpPr>
          <p:nvPr>
            <p:ph type="dt" sz="half" idx="10"/>
          </p:nvPr>
        </p:nvSpPr>
        <p:spPr/>
        <p:txBody>
          <a:bodyPr rtlCol="0"/>
          <a:lstStyle/>
          <a:p>
            <a:pPr rtl="0"/>
            <a:fld id="{12153558-46D2-4E20-99C7-A426DE6FCDF2}" type="datetime1">
              <a:rPr lang="ja-JP" altLang="en-US" smtClean="0"/>
              <a:t>2020/11/13</a:t>
            </a:fld>
            <a:endParaRPr lang="en-US"/>
          </a:p>
        </p:txBody>
      </p:sp>
      <p:sp>
        <p:nvSpPr>
          <p:cNvPr id="5" name="フッター プレースホルダー 4"/>
          <p:cNvSpPr>
            <a:spLocks noGrp="1"/>
          </p:cNvSpPr>
          <p:nvPr>
            <p:ph type="ftr" sz="quarter" idx="11"/>
          </p:nvPr>
        </p:nvSpPr>
        <p:spPr/>
        <p:txBody>
          <a:bodyPr rtlCol="0"/>
          <a:lstStyle/>
          <a:p>
            <a:pPr rtl="0"/>
            <a:endParaRPr lang="en-US"/>
          </a:p>
        </p:txBody>
      </p:sp>
      <p:sp>
        <p:nvSpPr>
          <p:cNvPr id="6" name="スライド番号プレースホルダー 5"/>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2153708790"/>
      </p:ext>
    </p:extLst>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type="secHead" preserve="1">
  <p:cSld name="セクション ヘッダー">
    <p:spTree>
      <p:nvGrpSpPr>
        <p:cNvPr id="1" name=""/>
        <p:cNvGrpSpPr/>
        <p:nvPr/>
      </p:nvGrpSpPr>
      <p:grpSpPr>
        <a:xfrm>
          <a:off x="0" y="0"/>
          <a:ext cx="0" cy="0"/>
        </a:xfrm>
      </p:grpSpPr>
      <p:sp>
        <p:nvSpPr>
          <p:cNvPr id="15" name="長方形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useBgFill="1">
        <p:nvSpPr>
          <p:cNvPr id="23" name="長方形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24" name="長方形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en-US"/>
          </a:p>
        </p:txBody>
      </p:sp>
      <p:sp>
        <p:nvSpPr>
          <p:cNvPr id="30" name="長方形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タイトル 1"/>
          <p:cNvSpPr>
            <a:spLocks noGrp="1"/>
          </p:cNvSpPr>
          <p:nvPr>
            <p:ph type="title"/>
          </p:nvPr>
        </p:nvSpPr>
        <p:spPr>
          <a:xfrm>
            <a:off x="1629156" y="2275165"/>
            <a:ext cx="8933688" cy="2406895"/>
          </a:xfrm>
        </p:spPr>
        <p:txBody>
          <a:bodyPr rtlCol="0" anchor="ctr">
            <a:normAutofit/>
          </a:bodyPr>
          <a:lstStyle>
            <a:lvl1pPr algn="ctr">
              <a:lnSpc>
                <a:spcPct val="83000"/>
              </a:lnSpc>
              <a:defRPr lang="en-US" sz="6800" kern="1200" cap="all" spc="-100" baseline="0">
                <a:solidFill>
                  <a:schemeClr val="tx1">
                    <a:lumMod val="85000"/>
                    <a:lumOff val="15000"/>
                  </a:schemeClr>
                </a:solidFill>
                <a:effectLst/>
                <a:latin typeface="Meiryo UI" panose="020b0604030504040204" pitchFamily="50" charset="-128"/>
                <a:ea typeface="Meiryo UI" panose="020b0604030504040204" pitchFamily="50" charset="-128"/>
                <a:cs typeface="+mn-cs"/>
              </a:defRPr>
            </a:lvl1pPr>
          </a:lstStyle>
          <a:p>
            <a:pPr rtl="0"/>
            <a:r>
              <a:rPr lang="ja-JP" altLang="en-US"/>
              <a:t>マスター タイトルの書式設定</a:t>
            </a:r>
            <a:endParaRPr lang="en-US"/>
          </a:p>
        </p:txBody>
      </p:sp>
      <p:grpSp>
        <p:nvGrpSpPr>
          <p:cNvPr id="16" name="グループ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直線コネクタ 16">
              <a:extLst>
                <a:ext uri="{FF2B5EF4-FFF2-40B4-BE49-F238E27FC236}">
                  <a16:creationId xmlns:a16="http://schemas.microsoft.com/office/drawing/2014/main" id="{F8A84C03-E1CA-4A4E-81D6-9BB0C335B7A0}"/>
                </a:ext>
              </a:extLst>
            </p:cNvPr>
            <p:cNvCxnSpPr/>
            <p:nvPr/>
          </p:nvCxnSpPr>
          <p:spPr>
            <a:xfrm flipH="1">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4A26FB5A-D5D1-4DAB-AC43-7F51A7F2D197}"/>
                </a:ext>
              </a:extLst>
            </p:cNvPr>
            <p:cNvCxnSpPr/>
            <p:nvPr/>
          </p:nvCxnSpPr>
          <p:spPr>
            <a:xfrm flipH="1">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直線​​コネクタ(S)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テキスト プレースホルダー 2"/>
          <p:cNvSpPr>
            <a:spLocks noGrp="1"/>
          </p:cNvSpPr>
          <p:nvPr>
            <p:ph type="body" idx="1"/>
          </p:nvPr>
        </p:nvSpPr>
        <p:spPr>
          <a:xfrm>
            <a:off x="1629156" y="4682062"/>
            <a:ext cx="8939784" cy="457200"/>
          </a:xfrm>
        </p:spPr>
        <p:txBody>
          <a:bodyPr rtlCol="0" anchor="t">
            <a:normAutofit/>
          </a:bodyPr>
          <a:lstStyle>
            <a:lvl1pPr marL="0" indent="0" algn="ctr">
              <a:buNone/>
              <a:tabLst>
                <a:tab pos="2633663"/>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ja-JP" altLang="en-US"/>
              <a:t>マスター テキストの書式設定</a:t>
            </a:r>
          </a:p>
        </p:txBody>
      </p:sp>
      <p:sp>
        <p:nvSpPr>
          <p:cNvPr id="4" name="日付プレースホルダー 3"/>
          <p:cNvSpPr>
            <a:spLocks noGrp="1"/>
          </p:cNvSpPr>
          <p:nvPr>
            <p:ph type="dt" sz="half" idx="10"/>
          </p:nvPr>
        </p:nvSpPr>
        <p:spPr>
          <a:xfrm>
            <a:off x="5318760" y="1344502"/>
            <a:ext cx="1554480" cy="498781"/>
          </a:xfrm>
        </p:spPr>
        <p:txBody>
          <a:bodyPr rtlCol="0"/>
          <a:lstStyle>
            <a:lvl1pPr algn="ctr">
              <a:defRPr lang="en-US" sz="1300" kern="1200" spc="0" baseline="0">
                <a:solidFill>
                  <a:srgbClr val="FFFFFF"/>
                </a:solidFill>
                <a:latin typeface="+mn-lt"/>
                <a:ea typeface="+mn-ea"/>
                <a:cs typeface="+mn-cs"/>
              </a:defRPr>
            </a:lvl1pPr>
          </a:lstStyle>
          <a:p>
            <a:pPr rtl="0"/>
            <a:fld id="{7743FB94-166E-4D11-BCC1-8BD5AB71A58A}" type="datetime1">
              <a:rPr lang="ja-JP" altLang="en-US" smtClean="0"/>
              <a:t>2020/11/13</a:t>
            </a:fld>
            <a:endParaRPr lang="en-US"/>
          </a:p>
        </p:txBody>
      </p:sp>
      <p:sp>
        <p:nvSpPr>
          <p:cNvPr id="5" name="フッター プレースホルダー 4"/>
          <p:cNvSpPr>
            <a:spLocks noGrp="1"/>
          </p:cNvSpPr>
          <p:nvPr>
            <p:ph type="ftr" sz="quarter" idx="11"/>
          </p:nvPr>
        </p:nvSpPr>
        <p:spPr>
          <a:xfrm>
            <a:off x="1629157" y="5177408"/>
            <a:ext cx="5660134" cy="228600"/>
          </a:xfrm>
        </p:spPr>
        <p:txBody>
          <a:bodyPr rtlCol="0"/>
          <a:lstStyle>
            <a:lvl1pPr algn="l">
              <a:defRPr>
                <a:solidFill>
                  <a:schemeClr val="tx1">
                    <a:lumMod val="85000"/>
                    <a:lumOff val="15000"/>
                  </a:schemeClr>
                </a:solidFill>
              </a:defRPr>
            </a:lvl1pPr>
          </a:lstStyle>
          <a:p>
            <a:pPr rtl="0"/>
            <a:endParaRPr lang="en-US"/>
          </a:p>
        </p:txBody>
      </p:sp>
      <p:sp>
        <p:nvSpPr>
          <p:cNvPr id="6" name="スライド番号プレースホルダー 5"/>
          <p:cNvSpPr>
            <a:spLocks noGrp="1"/>
          </p:cNvSpPr>
          <p:nvPr>
            <p:ph type="sldNum" sz="quarter" idx="12"/>
          </p:nvPr>
        </p:nvSpPr>
        <p:spPr>
          <a:xfrm>
            <a:off x="8604504" y="5177408"/>
            <a:ext cx="1958339" cy="228600"/>
          </a:xfrm>
        </p:spPr>
        <p:txBody>
          <a:bodyPr rtlCol="0"/>
          <a:lstStyle>
            <a:lvl1pPr>
              <a:defRPr>
                <a:solidFill>
                  <a:schemeClr val="tx1">
                    <a:lumMod val="85000"/>
                    <a:lumOff val="15000"/>
                  </a:schemeClr>
                </a:solidFill>
              </a:defRPr>
            </a:lvl1pPr>
          </a:lstStyle>
          <a:p>
            <a:pPr rtl="0"/>
            <a:fld id="{34B7E4EF-A1BD-40F4-AB7B-04F084DD991D}" type="slidenum">
              <a:rPr lang="en-US" smtClean="0"/>
              <a:t>‹#›</a:t>
            </a:fld>
            <a:endParaRPr lang="en-US"/>
          </a:p>
        </p:txBody>
      </p:sp>
    </p:spTree>
    <p:extLst>
      <p:ext uri="{BB962C8B-B14F-4D97-AF65-F5344CB8AC3E}">
        <p14:creationId xmlns:p14="http://schemas.microsoft.com/office/powerpoint/2010/main" val="606071433"/>
      </p:ext>
    </p:extLst>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woObj" preserve="1">
  <p:cSld name="2 段組">
    <p:spTree>
      <p:nvGrpSpPr>
        <p:cNvPr id="1" name=""/>
        <p:cNvGrpSpPr/>
        <p:nvPr/>
      </p:nvGrpSpPr>
      <p:grpSpPr>
        <a:xfrm>
          <a:off x="0" y="0"/>
          <a:ext cx="0" cy="0"/>
        </a:xfrm>
      </p:grpSpPr>
      <p:sp>
        <p:nvSpPr>
          <p:cNvPr id="8" name="タイトル 7"/>
          <p:cNvSpPr>
            <a:spLocks noGrp="1"/>
          </p:cNvSpPr>
          <p:nvPr>
            <p:ph type="title"/>
          </p:nvPr>
        </p:nvSpPr>
        <p:spPr/>
        <p:txBody>
          <a:bodyPr rtlCol="0"/>
          <a:lstStyle/>
          <a:p>
            <a:pPr rtl="0"/>
            <a:r>
              <a:rPr lang="ja-JP" altLang="en-US"/>
              <a:t>マスター タイトルの書式設定</a:t>
            </a:r>
            <a:endParaRPr lang="en-US"/>
          </a:p>
        </p:txBody>
      </p:sp>
      <p:sp>
        <p:nvSpPr>
          <p:cNvPr id="3" name="コンテンツ プレースホルダー 2"/>
          <p:cNvSpPr>
            <a:spLocks noGrp="1"/>
          </p:cNvSpPr>
          <p:nvPr>
            <p:ph sz="half" idx="1"/>
          </p:nvPr>
        </p:nvSpPr>
        <p:spPr>
          <a:xfrm>
            <a:off x="106680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en-US"/>
          </a:p>
        </p:txBody>
      </p:sp>
      <p:sp>
        <p:nvSpPr>
          <p:cNvPr id="4" name="コンテンツ プレースホルダー 3"/>
          <p:cNvSpPr>
            <a:spLocks noGrp="1"/>
          </p:cNvSpPr>
          <p:nvPr>
            <p:ph sz="half" idx="2"/>
          </p:nvPr>
        </p:nvSpPr>
        <p:spPr>
          <a:xfrm>
            <a:off x="646176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en-US"/>
          </a:p>
        </p:txBody>
      </p:sp>
      <p:sp>
        <p:nvSpPr>
          <p:cNvPr id="5" name="日付プレースホルダー 4"/>
          <p:cNvSpPr>
            <a:spLocks noGrp="1"/>
          </p:cNvSpPr>
          <p:nvPr>
            <p:ph type="dt" sz="half" idx="10"/>
          </p:nvPr>
        </p:nvSpPr>
        <p:spPr/>
        <p:txBody>
          <a:bodyPr rtlCol="0"/>
          <a:lstStyle/>
          <a:p>
            <a:pPr rtl="0"/>
            <a:fld id="{8232D280-1E0E-467E-8896-7EF9FCFDFFED}" type="datetime1">
              <a:rPr lang="ja-JP" altLang="en-US" smtClean="0"/>
              <a:t>2020/11/13</a:t>
            </a:fld>
            <a:endParaRPr lang="en-US"/>
          </a:p>
        </p:txBody>
      </p:sp>
      <p:sp>
        <p:nvSpPr>
          <p:cNvPr id="6" name="フッター プレースホルダー 5"/>
          <p:cNvSpPr>
            <a:spLocks noGrp="1"/>
          </p:cNvSpPr>
          <p:nvPr>
            <p:ph type="ftr" sz="quarter" idx="11"/>
          </p:nvPr>
        </p:nvSpPr>
        <p:spPr/>
        <p:txBody>
          <a:bodyPr rtlCol="0"/>
          <a:lstStyle/>
          <a:p>
            <a:pPr rtl="0"/>
            <a:endParaRPr lang="en-US"/>
          </a:p>
        </p:txBody>
      </p:sp>
      <p:sp>
        <p:nvSpPr>
          <p:cNvPr id="7" name="スライド番号プレースホルダー 6"/>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2744672162"/>
      </p:ext>
    </p:extLst>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woTxTwoObj" preserve="1">
  <p:cSld name="比較">
    <p:spTree>
      <p:nvGrpSpPr>
        <p:cNvPr id="1" name=""/>
        <p:cNvGrpSpPr/>
        <p:nvPr/>
      </p:nvGrpSpPr>
      <p:grpSpPr>
        <a:xfrm>
          <a:off x="0" y="0"/>
          <a:ext cx="0" cy="0"/>
        </a:xfrm>
      </p:grpSpPr>
      <p:sp>
        <p:nvSpPr>
          <p:cNvPr id="2" name="タイトル 1"/>
          <p:cNvSpPr>
            <a:spLocks noGrp="1"/>
          </p:cNvSpPr>
          <p:nvPr>
            <p:ph type="title"/>
          </p:nvPr>
        </p:nvSpPr>
        <p:spPr/>
        <p:txBody>
          <a:bodyPr rtlCol="0"/>
          <a:lstStyle/>
          <a:p>
            <a:pPr rtl="0"/>
            <a:r>
              <a:rPr lang="ja-JP" altLang="en-US"/>
              <a:t>マスター タイトルの書式設定</a:t>
            </a:r>
            <a:endParaRPr lang="en-US"/>
          </a:p>
        </p:txBody>
      </p:sp>
      <p:sp>
        <p:nvSpPr>
          <p:cNvPr id="3" name="テキスト プレースホルダー 2"/>
          <p:cNvSpPr>
            <a:spLocks noGrp="1"/>
          </p:cNvSpPr>
          <p:nvPr>
            <p:ph type="body" idx="1"/>
          </p:nvPr>
        </p:nvSpPr>
        <p:spPr>
          <a:xfrm>
            <a:off x="1069848" y="2074334"/>
            <a:ext cx="4663440" cy="640080"/>
          </a:xfrm>
        </p:spPr>
        <p:txBody>
          <a:bodyPr rtlCol="0" anchor="ctr">
            <a:normAutofit/>
          </a:bodyPr>
          <a:lstStyle>
            <a:lvl1pPr marL="0" indent="0" algn="l">
              <a:spcBef>
                <a:spcPct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a:t>マスター テキストの書式設定</a:t>
            </a:r>
          </a:p>
        </p:txBody>
      </p:sp>
      <p:sp>
        <p:nvSpPr>
          <p:cNvPr id="4" name="コンテンツ プレースホルダー 3"/>
          <p:cNvSpPr>
            <a:spLocks noGrp="1"/>
          </p:cNvSpPr>
          <p:nvPr>
            <p:ph sz="half" idx="2"/>
          </p:nvPr>
        </p:nvSpPr>
        <p:spPr>
          <a:xfrm>
            <a:off x="1069848" y="2792472"/>
            <a:ext cx="4663440" cy="3163825"/>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ja"/>
          </a:p>
        </p:txBody>
      </p:sp>
      <p:sp>
        <p:nvSpPr>
          <p:cNvPr id="5" name="テキスト プレースホルダー 4"/>
          <p:cNvSpPr>
            <a:spLocks noGrp="1"/>
          </p:cNvSpPr>
          <p:nvPr>
            <p:ph type="body" sz="quarter" idx="3"/>
          </p:nvPr>
        </p:nvSpPr>
        <p:spPr>
          <a:xfrm>
            <a:off x="6458712" y="2074334"/>
            <a:ext cx="4663440" cy="640080"/>
          </a:xfrm>
        </p:spPr>
        <p:txBody>
          <a:bodyPr rtlCol="0" anchor="ctr">
            <a:normAutofit/>
          </a:bodyPr>
          <a:lstStyle>
            <a:lvl1pPr marL="0" indent="0" algn="l">
              <a:spcBef>
                <a:spcPct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a:t>マスター テキストの書式設定</a:t>
            </a:r>
          </a:p>
        </p:txBody>
      </p:sp>
      <p:sp>
        <p:nvSpPr>
          <p:cNvPr id="6" name="コンテンツ プレースホルダー 5"/>
          <p:cNvSpPr>
            <a:spLocks noGrp="1"/>
          </p:cNvSpPr>
          <p:nvPr>
            <p:ph sz="quarter" idx="4"/>
          </p:nvPr>
        </p:nvSpPr>
        <p:spPr>
          <a:xfrm>
            <a:off x="6458712" y="2792471"/>
            <a:ext cx="4663440" cy="3164509"/>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ja"/>
          </a:p>
        </p:txBody>
      </p:sp>
      <p:sp>
        <p:nvSpPr>
          <p:cNvPr id="7" name="日付プレースホルダー 6"/>
          <p:cNvSpPr>
            <a:spLocks noGrp="1"/>
          </p:cNvSpPr>
          <p:nvPr>
            <p:ph type="dt" sz="half" idx="10"/>
          </p:nvPr>
        </p:nvSpPr>
        <p:spPr/>
        <p:txBody>
          <a:bodyPr rtlCol="0"/>
          <a:lstStyle/>
          <a:p>
            <a:pPr rtl="0"/>
            <a:fld id="{A5C17054-2438-41DC-8363-0B111F325278}" type="datetime1">
              <a:rPr lang="ja-JP" altLang="en-US" smtClean="0"/>
              <a:t>2020/11/13</a:t>
            </a:fld>
            <a:endParaRPr lang="en-US"/>
          </a:p>
        </p:txBody>
      </p:sp>
      <p:sp>
        <p:nvSpPr>
          <p:cNvPr id="8" name="フッター プレースホルダー 7"/>
          <p:cNvSpPr>
            <a:spLocks noGrp="1"/>
          </p:cNvSpPr>
          <p:nvPr>
            <p:ph type="ftr" sz="quarter" idx="11"/>
          </p:nvPr>
        </p:nvSpPr>
        <p:spPr/>
        <p:txBody>
          <a:bodyPr rtlCol="0"/>
          <a:lstStyle/>
          <a:p>
            <a:pPr rtl="0"/>
            <a:endParaRPr lang="en-US"/>
          </a:p>
        </p:txBody>
      </p:sp>
      <p:sp>
        <p:nvSpPr>
          <p:cNvPr id="9" name="スライド番号プレースホルダー 8"/>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2929960713"/>
      </p:ext>
    </p:extLst>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Only" preserve="1">
  <p:cSld name="タイトルのみ">
    <p:spTree>
      <p:nvGrpSpPr>
        <p:cNvPr id="1" name=""/>
        <p:cNvGrpSpPr/>
        <p:nvPr/>
      </p:nvGrpSpPr>
      <p:grpSpPr>
        <a:xfrm>
          <a:off x="0" y="0"/>
          <a:ext cx="0" cy="0"/>
        </a:xfrm>
      </p:grpSpPr>
      <p:sp>
        <p:nvSpPr>
          <p:cNvPr id="2" name="タイトル 1"/>
          <p:cNvSpPr>
            <a:spLocks noGrp="1"/>
          </p:cNvSpPr>
          <p:nvPr>
            <p:ph type="title"/>
          </p:nvPr>
        </p:nvSpPr>
        <p:spPr/>
        <p:txBody>
          <a:bodyPr rtlCol="0"/>
          <a:lstStyle/>
          <a:p>
            <a:pPr rtl="0"/>
            <a:r>
              <a:rPr lang="ja-JP" altLang="en-US"/>
              <a:t>マスター タイトルの書式設定</a:t>
            </a:r>
            <a:endParaRPr lang="en-US"/>
          </a:p>
        </p:txBody>
      </p:sp>
      <p:sp>
        <p:nvSpPr>
          <p:cNvPr id="3" name="日付プレースホルダー 2"/>
          <p:cNvSpPr>
            <a:spLocks noGrp="1"/>
          </p:cNvSpPr>
          <p:nvPr>
            <p:ph type="dt" sz="half" idx="10"/>
          </p:nvPr>
        </p:nvSpPr>
        <p:spPr/>
        <p:txBody>
          <a:bodyPr rtlCol="0"/>
          <a:lstStyle/>
          <a:p>
            <a:pPr rtl="0"/>
            <a:fld id="{3DB7DD35-205E-4096-9303-DA2D92B8C404}" type="datetime1">
              <a:rPr lang="ja-JP" altLang="en-US" smtClean="0"/>
              <a:t>2020/11/13</a:t>
            </a:fld>
            <a:endParaRPr lang="en-US"/>
          </a:p>
        </p:txBody>
      </p:sp>
      <p:sp>
        <p:nvSpPr>
          <p:cNvPr id="4" name="フッター プレースホルダー 3"/>
          <p:cNvSpPr>
            <a:spLocks noGrp="1"/>
          </p:cNvSpPr>
          <p:nvPr>
            <p:ph type="ftr" sz="quarter" idx="11"/>
          </p:nvPr>
        </p:nvSpPr>
        <p:spPr/>
        <p:txBody>
          <a:bodyPr rtlCol="0"/>
          <a:lstStyle/>
          <a:p>
            <a:pPr rtl="0"/>
            <a:endParaRPr lang="en-US"/>
          </a:p>
        </p:txBody>
      </p:sp>
      <p:sp>
        <p:nvSpPr>
          <p:cNvPr id="5" name="スライド番号プレースホルダー 4"/>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2667413146"/>
      </p:ext>
    </p:extLst>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付プレースホルダー 1"/>
          <p:cNvSpPr>
            <a:spLocks noGrp="1"/>
          </p:cNvSpPr>
          <p:nvPr>
            <p:ph type="dt" sz="half" idx="10"/>
          </p:nvPr>
        </p:nvSpPr>
        <p:spPr/>
        <p:txBody>
          <a:bodyPr rtlCol="0"/>
          <a:lstStyle/>
          <a:p>
            <a:pPr rtl="0"/>
            <a:fld id="{00A81846-8B92-4F7C-89B5-DBD5A35AF45B}" type="datetime1">
              <a:rPr lang="ja-JP" altLang="en-US" smtClean="0"/>
              <a:t>2020/11/13</a:t>
            </a:fld>
            <a:endParaRPr lang="en-US"/>
          </a:p>
        </p:txBody>
      </p:sp>
      <p:sp>
        <p:nvSpPr>
          <p:cNvPr id="3" name="フッター プレースホルダー 2"/>
          <p:cNvSpPr>
            <a:spLocks noGrp="1"/>
          </p:cNvSpPr>
          <p:nvPr>
            <p:ph type="ftr" sz="quarter" idx="11"/>
          </p:nvPr>
        </p:nvSpPr>
        <p:spPr/>
        <p:txBody>
          <a:bodyPr rtlCol="0"/>
          <a:lstStyle/>
          <a:p>
            <a:pPr rtl="0"/>
            <a:endParaRPr lang="en-US"/>
          </a:p>
        </p:txBody>
      </p:sp>
      <p:sp>
        <p:nvSpPr>
          <p:cNvPr id="4" name="スライド番号プレースホルダー 3"/>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907247122"/>
      </p:ext>
    </p:extLst>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type="objTx" preserve="1">
  <p:cSld name="キャプション付きのコンテンツ">
    <p:spTree>
      <p:nvGrpSpPr>
        <p:cNvPr id="1" name=""/>
        <p:cNvGrpSpPr/>
        <p:nvPr/>
      </p:nvGrpSpPr>
      <p:grpSpPr>
        <a:xfrm>
          <a:off x="0" y="0"/>
          <a:ext cx="0" cy="0"/>
        </a:xfrm>
      </p:grpSpPr>
      <p:sp>
        <p:nvSpPr>
          <p:cNvPr id="10" name="長方形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長方形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タイトル 1"/>
          <p:cNvSpPr>
            <a:spLocks noGrp="1"/>
          </p:cNvSpPr>
          <p:nvPr>
            <p:ph type="title"/>
          </p:nvPr>
        </p:nvSpPr>
        <p:spPr>
          <a:xfrm>
            <a:off x="8458200" y="607392"/>
            <a:ext cx="3161963" cy="1645920"/>
          </a:xfrm>
        </p:spPr>
        <p:txBody>
          <a:bodyPr rtlCol="0" anchor="b">
            <a:normAutofit/>
          </a:bodyPr>
          <a:lstStyle>
            <a:lvl1pPr algn="l" defTabSz="914400" rtl="0" eaLnBrk="1" latinLnBrk="0" hangingPunct="1">
              <a:lnSpc>
                <a:spcPct val="100000"/>
              </a:lnSpc>
              <a:spcBef>
                <a:spcPct val="0"/>
              </a:spcBef>
              <a:buNone/>
              <a:defRPr lang="en-US" sz="3200" b="0" kern="1200" cap="none" spc="0" baseline="0">
                <a:solidFill>
                  <a:schemeClr val="tx1"/>
                </a:solidFill>
                <a:effectLst/>
                <a:latin typeface="Meiryo UI" panose="020b0604030504040204" pitchFamily="50" charset="-128"/>
                <a:ea typeface="Meiryo UI" panose="020b0604030504040204" pitchFamily="50" charset="-128"/>
                <a:cs typeface="+mn-cs"/>
              </a:defRPr>
            </a:lvl1pPr>
          </a:lstStyle>
          <a:p>
            <a:pPr rtl="0"/>
            <a:r>
              <a:rPr lang="ja-JP" altLang="en-US"/>
              <a:t>マスター タイトルの書式設定</a:t>
            </a:r>
            <a:endParaRPr lang="en-US"/>
          </a:p>
        </p:txBody>
      </p:sp>
      <p:sp>
        <p:nvSpPr>
          <p:cNvPr id="3" name="コンテンツ プレースホルダー 2"/>
          <p:cNvSpPr>
            <a:spLocks noGrp="1"/>
          </p:cNvSpPr>
          <p:nvPr>
            <p:ph idx="1"/>
          </p:nvPr>
        </p:nvSpPr>
        <p:spPr>
          <a:xfrm>
            <a:off x="685800" y="609600"/>
            <a:ext cx="6858000" cy="5334000"/>
          </a:xfrm>
        </p:spPr>
        <p:txBody>
          <a:bodyPr rtlCol="0"/>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en-US"/>
          </a:p>
        </p:txBody>
      </p:sp>
      <p:sp>
        <p:nvSpPr>
          <p:cNvPr id="4" name="テキスト プレースホルダー 3"/>
          <p:cNvSpPr>
            <a:spLocks noGrp="1"/>
          </p:cNvSpPr>
          <p:nvPr>
            <p:ph type="body" sz="half" idx="2"/>
          </p:nvPr>
        </p:nvSpPr>
        <p:spPr>
          <a:xfrm>
            <a:off x="8458200" y="2336800"/>
            <a:ext cx="3161963" cy="3606800"/>
          </a:xfrm>
        </p:spPr>
        <p:txBody>
          <a:bodyPr rtlCol="0">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ja-JP" altLang="en-US"/>
              <a:t>マスター テキストの書式設定</a:t>
            </a:r>
          </a:p>
        </p:txBody>
      </p:sp>
      <p:sp>
        <p:nvSpPr>
          <p:cNvPr id="8" name="日付プレースホルダー 7"/>
          <p:cNvSpPr>
            <a:spLocks noGrp="1"/>
          </p:cNvSpPr>
          <p:nvPr>
            <p:ph type="dt" sz="half" idx="10"/>
          </p:nvPr>
        </p:nvSpPr>
        <p:spPr>
          <a:xfrm>
            <a:off x="5588000" y="6035040"/>
            <a:ext cx="1955800" cy="365760"/>
          </a:xfrm>
        </p:spPr>
        <p:txBody>
          <a:bodyPr rtlCol="0"/>
          <a:lstStyle>
            <a:lvl1pPr>
              <a:defRPr>
                <a:solidFill>
                  <a:schemeClr val="tx1">
                    <a:lumMod val="85000"/>
                    <a:lumOff val="15000"/>
                  </a:schemeClr>
                </a:solidFill>
              </a:defRPr>
            </a:lvl1pPr>
          </a:lstStyle>
          <a:p>
            <a:pPr rtl="0"/>
            <a:fld id="{383BFD98-733B-41FC-8153-24EB361DCF30}" type="datetime1">
              <a:rPr lang="ja-JP" altLang="en-US" smtClean="0"/>
              <a:t>2020/11/13</a:t>
            </a:fld>
            <a:endParaRPr lang="en-US"/>
          </a:p>
        </p:txBody>
      </p:sp>
      <p:sp>
        <p:nvSpPr>
          <p:cNvPr id="9" name="フッター プレースホルダー 8"/>
          <p:cNvSpPr>
            <a:spLocks noGrp="1"/>
          </p:cNvSpPr>
          <p:nvPr>
            <p:ph type="ftr" sz="quarter" idx="11"/>
          </p:nvPr>
        </p:nvSpPr>
        <p:spPr>
          <a:xfrm>
            <a:off x="685801" y="6035040"/>
            <a:ext cx="4584700" cy="365760"/>
          </a:xfrm>
        </p:spPr>
        <p:txBody>
          <a:bodyPr rtlCol="0"/>
          <a:lstStyle>
            <a:lvl1pPr algn="l">
              <a:defRPr/>
            </a:lvl1pPr>
          </a:lstStyle>
          <a:p>
            <a:pPr rtl="0"/>
            <a:endParaRPr lang="en-US"/>
          </a:p>
        </p:txBody>
      </p:sp>
      <p:sp>
        <p:nvSpPr>
          <p:cNvPr id="11" name="スライド番号プレースホルダー 10"/>
          <p:cNvSpPr>
            <a:spLocks noGrp="1"/>
          </p:cNvSpPr>
          <p:nvPr>
            <p:ph type="sldNum" sz="quarter" idx="12"/>
          </p:nvPr>
        </p:nvSpPr>
        <p:spPr>
          <a:xfrm>
            <a:off x="10396728" y="6035040"/>
            <a:ext cx="1223435" cy="365760"/>
          </a:xfrm>
        </p:spPr>
        <p:txBody>
          <a:bodyPr rtlCol="0"/>
          <a:lstStyle>
            <a:lvl1pPr>
              <a:defRPr>
                <a:solidFill>
                  <a:schemeClr val="tx1">
                    <a:lumMod val="85000"/>
                    <a:lumOff val="15000"/>
                  </a:schemeClr>
                </a:solidFill>
              </a:defRPr>
            </a:lvl1pPr>
          </a:lstStyle>
          <a:p>
            <a:pPr rtl="0"/>
            <a:fld id="{34B7E4EF-A1BD-40F4-AB7B-04F084DD991D}" type="slidenum">
              <a:rPr lang="en-US" smtClean="0"/>
              <a:t>‹#›</a:t>
            </a:fld>
            <a:endParaRPr lang="en-US"/>
          </a:p>
        </p:txBody>
      </p:sp>
    </p:spTree>
    <p:extLst>
      <p:ext uri="{BB962C8B-B14F-4D97-AF65-F5344CB8AC3E}">
        <p14:creationId xmlns:p14="http://schemas.microsoft.com/office/powerpoint/2010/main" val="2488602163"/>
      </p:ext>
    </p:extLst>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type="picTx" preserve="1">
  <p:cSld name="タイトル付きの図">
    <p:spTree>
      <p:nvGrpSpPr>
        <p:cNvPr id="1" name=""/>
        <p:cNvGrpSpPr/>
        <p:nvPr/>
      </p:nvGrpSpPr>
      <p:grpSpPr>
        <a:xfrm>
          <a:off x="0" y="0"/>
          <a:ext cx="0" cy="0"/>
        </a:xfrm>
      </p:grpSpPr>
      <p:sp>
        <p:nvSpPr>
          <p:cNvPr id="11" name="長方形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図プレースホルダー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ja-JP" altLang="en-US"/>
              <a:t>アイコンをクリックして図を追加</a:t>
            </a:r>
            <a:endParaRPr lang="en-US"/>
          </a:p>
        </p:txBody>
      </p:sp>
      <p:sp>
        <p:nvSpPr>
          <p:cNvPr id="5" name="日付プレースホルダー 4"/>
          <p:cNvSpPr>
            <a:spLocks noGrp="1"/>
          </p:cNvSpPr>
          <p:nvPr>
            <p:ph type="dt" sz="half" idx="10"/>
          </p:nvPr>
        </p:nvSpPr>
        <p:spPr>
          <a:xfrm>
            <a:off x="5662337" y="6035040"/>
            <a:ext cx="2071963" cy="365760"/>
          </a:xfrm>
        </p:spPr>
        <p:txBody>
          <a:bodyPr rtlCol="0"/>
          <a:lstStyle>
            <a:lvl1pPr>
              <a:defRPr b="1">
                <a:solidFill>
                  <a:srgbClr val="FFFFFF"/>
                </a:solidFill>
                <a:effectLst>
                  <a:outerShdw blurRad="19050" dist="6350" dir="2700000" algn="tl" rotWithShape="0">
                    <a:prstClr val="black">
                      <a:alpha val="40000"/>
                    </a:prstClr>
                  </a:outerShdw>
                </a:effectLst>
              </a:defRPr>
            </a:lvl1pPr>
          </a:lstStyle>
          <a:p>
            <a:pPr rtl="0"/>
            <a:fld id="{F0CC0DD4-13D5-499B-9E41-1D539143F1DF}" type="datetime1">
              <a:rPr lang="ja-JP" altLang="en-US" smtClean="0"/>
              <a:t>2020/11/13</a:t>
            </a:fld>
            <a:endParaRPr lang="en-US"/>
          </a:p>
        </p:txBody>
      </p:sp>
      <p:sp>
        <p:nvSpPr>
          <p:cNvPr id="6" name="フッター プレースホルダー 5"/>
          <p:cNvSpPr>
            <a:spLocks noGrp="1"/>
          </p:cNvSpPr>
          <p:nvPr>
            <p:ph type="ftr" sz="quarter" idx="11"/>
          </p:nvPr>
        </p:nvSpPr>
        <p:spPr>
          <a:xfrm>
            <a:off x="612648" y="6035040"/>
            <a:ext cx="4588002" cy="365760"/>
          </a:xfrm>
        </p:spPr>
        <p:txBody>
          <a:bodyPr rtlCol="0"/>
          <a:lstStyle>
            <a:lvl1pPr marL="0" algn="r" defTabSz="914400" rtl="0" eaLnBrk="1" latinLnBrk="0" hangingPunct="1">
              <a:defRPr lang="en-US" sz="1000" b="1" kern="1200">
                <a:solidFill>
                  <a:srgbClr val="FFFFFF"/>
                </a:solidFill>
                <a:effectLst>
                  <a:outerShdw blurRad="19050" dist="6350" dir="2700000" algn="tl" rotWithShape="0">
                    <a:prstClr val="black">
                      <a:alpha val="40000"/>
                    </a:prstClr>
                  </a:outerShdw>
                </a:effectLst>
                <a:latin typeface="+mn-lt"/>
                <a:ea typeface="+mn-ea"/>
                <a:cs typeface="+mn-cs"/>
              </a:defRPr>
            </a:lvl1pPr>
          </a:lstStyle>
          <a:p>
            <a:pPr algn="l" rtl="0"/>
            <a:endParaRPr lang="en-US"/>
          </a:p>
        </p:txBody>
      </p:sp>
      <p:sp>
        <p:nvSpPr>
          <p:cNvPr id="7" name="スライド番号プレースホルダー 6"/>
          <p:cNvSpPr>
            <a:spLocks noGrp="1"/>
          </p:cNvSpPr>
          <p:nvPr>
            <p:ph type="sldNum" sz="quarter" idx="12"/>
          </p:nvPr>
        </p:nvSpPr>
        <p:spPr>
          <a:xfrm>
            <a:off x="10396728" y="6035040"/>
            <a:ext cx="1225296" cy="365760"/>
          </a:xfrm>
        </p:spPr>
        <p:txBody>
          <a:bodyPr rtlCol="0"/>
          <a:lstStyle/>
          <a:p>
            <a:pPr rtl="0"/>
            <a:fld id="{34B7E4EF-A1BD-40F4-AB7B-04F084DD991D}" type="slidenum">
              <a:rPr lang="en-US" smtClean="0"/>
              <a:t>‹#›</a:t>
            </a:fld>
            <a:endParaRPr lang="en-US"/>
          </a:p>
        </p:txBody>
      </p:sp>
      <p:sp>
        <p:nvSpPr>
          <p:cNvPr id="12" name="長方形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タイトル 1"/>
          <p:cNvSpPr>
            <a:spLocks noGrp="1"/>
          </p:cNvSpPr>
          <p:nvPr>
            <p:ph type="title"/>
          </p:nvPr>
        </p:nvSpPr>
        <p:spPr>
          <a:xfrm>
            <a:off x="8477250" y="603504"/>
            <a:ext cx="3144774" cy="1645920"/>
          </a:xfrm>
        </p:spPr>
        <p:txBody>
          <a:bodyPr rtlCol="0" anchor="b">
            <a:noAutofit/>
          </a:bodyPr>
          <a:lstStyle>
            <a:lvl1pPr algn="l">
              <a:lnSpc>
                <a:spcPct val="100000"/>
              </a:lnSpc>
              <a:defRPr sz="3200" b="0">
                <a:solidFill>
                  <a:schemeClr val="tx1"/>
                </a:solidFill>
                <a:latin typeface="+mj-lt"/>
              </a:defRPr>
            </a:lvl1pPr>
          </a:lstStyle>
          <a:p>
            <a:pPr rtl="0"/>
            <a:r>
              <a:rPr lang="ja-JP" altLang="en-US"/>
              <a:t>マスター タイトルの書式設定</a:t>
            </a:r>
            <a:endParaRPr lang="en-US"/>
          </a:p>
        </p:txBody>
      </p:sp>
      <p:sp>
        <p:nvSpPr>
          <p:cNvPr id="4" name="テキスト プレースホルダー 3"/>
          <p:cNvSpPr>
            <a:spLocks noGrp="1"/>
          </p:cNvSpPr>
          <p:nvPr>
            <p:ph type="body" sz="half" idx="2"/>
          </p:nvPr>
        </p:nvSpPr>
        <p:spPr>
          <a:xfrm>
            <a:off x="8477250" y="2386584"/>
            <a:ext cx="3144774" cy="3511296"/>
          </a:xfrm>
        </p:spPr>
        <p:txBody>
          <a:bodyPr rtlCol="0">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ja-JP" altLang="en-US"/>
              <a:t>マスター テキストの書式設定</a:t>
            </a:r>
          </a:p>
        </p:txBody>
      </p:sp>
    </p:spTree>
    <p:extLst>
      <p:ext uri="{BB962C8B-B14F-4D97-AF65-F5344CB8AC3E}">
        <p14:creationId xmlns:p14="http://schemas.microsoft.com/office/powerpoint/2010/main" val="2678223080"/>
      </p:ext>
    </p:extLst>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vertTx" preserve="1">
  <p:cSld name="タイトルと縦書きテキスト">
    <p:spTree>
      <p:nvGrpSpPr>
        <p:cNvPr id="1" name=""/>
        <p:cNvGrpSpPr/>
        <p:nvPr/>
      </p:nvGrpSpPr>
      <p:grpSpPr>
        <a:xfrm>
          <a:off x="0" y="0"/>
          <a:ext cx="0" cy="0"/>
        </a:xfrm>
      </p:grpSpPr>
      <p:sp>
        <p:nvSpPr>
          <p:cNvPr id="2" name="タイトル 1"/>
          <p:cNvSpPr>
            <a:spLocks noGrp="1"/>
          </p:cNvSpPr>
          <p:nvPr>
            <p:ph type="title"/>
          </p:nvPr>
        </p:nvSpPr>
        <p:spPr/>
        <p:txBody>
          <a:bodyPr rtlCol="0"/>
          <a:lstStyle/>
          <a:p>
            <a:pPr rtl="0"/>
            <a:r>
              <a:rPr lang="ja-JP" altLang="en-US"/>
              <a:t>マスター タイトルの書式設定</a:t>
            </a:r>
            <a:endParaRPr lang="en-US"/>
          </a:p>
        </p:txBody>
      </p:sp>
      <p:sp>
        <p:nvSpPr>
          <p:cNvPr id="3" name="縦書きテキスト プレースホルダー 2"/>
          <p:cNvSpPr>
            <a:spLocks noGrp="1"/>
          </p:cNvSpPr>
          <p:nvPr>
            <p:ph type="body" orient="vert" idx="1"/>
          </p:nvPr>
        </p:nvSpPr>
        <p:spPr/>
        <p:txBody>
          <a:bodyPr vert="eaVert" rtlCol="0"/>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en-US"/>
          </a:p>
        </p:txBody>
      </p:sp>
      <p:sp>
        <p:nvSpPr>
          <p:cNvPr id="4" name="日付プレースホルダー 3"/>
          <p:cNvSpPr>
            <a:spLocks noGrp="1"/>
          </p:cNvSpPr>
          <p:nvPr>
            <p:ph type="dt" sz="half" idx="10"/>
          </p:nvPr>
        </p:nvSpPr>
        <p:spPr/>
        <p:txBody>
          <a:bodyPr rtlCol="0"/>
          <a:lstStyle/>
          <a:p>
            <a:pPr rtl="0"/>
            <a:fld id="{F8F794D5-BF78-4DD9-BB11-CECA64D64D37}" type="datetime1">
              <a:rPr lang="ja-JP" altLang="en-US" smtClean="0"/>
              <a:t>2020/11/13</a:t>
            </a:fld>
            <a:endParaRPr lang="en-US"/>
          </a:p>
        </p:txBody>
      </p:sp>
      <p:sp>
        <p:nvSpPr>
          <p:cNvPr id="5" name="フッター プレースホルダー 4"/>
          <p:cNvSpPr>
            <a:spLocks noGrp="1"/>
          </p:cNvSpPr>
          <p:nvPr>
            <p:ph type="ftr" sz="quarter" idx="11"/>
          </p:nvPr>
        </p:nvSpPr>
        <p:spPr/>
        <p:txBody>
          <a:bodyPr rtlCol="0"/>
          <a:lstStyle/>
          <a:p>
            <a:pPr rtl="0"/>
            <a:endParaRPr lang="en-US"/>
          </a:p>
        </p:txBody>
      </p:sp>
      <p:sp>
        <p:nvSpPr>
          <p:cNvPr id="6" name="スライド番号プレースホルダー 5"/>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4023329902"/>
      </p:ext>
    </p:extLst>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vertTitleAndTx" preserve="1">
  <p:cSld name="縦書きタイトルと縦書きテキスト">
    <p:spTree>
      <p:nvGrpSpPr>
        <p:cNvPr id="1" name=""/>
        <p:cNvGrpSpPr/>
        <p:nvPr/>
      </p:nvGrpSpPr>
      <p:grpSpPr>
        <a:xfrm>
          <a:off x="0" y="0"/>
          <a:ext cx="0" cy="0"/>
        </a:xfrm>
      </p:grpSpPr>
      <p:sp>
        <p:nvSpPr>
          <p:cNvPr id="2" name="縦書きタイトル 1"/>
          <p:cNvSpPr>
            <a:spLocks noGrp="1"/>
          </p:cNvSpPr>
          <p:nvPr>
            <p:ph type="title" orient="vert"/>
          </p:nvPr>
        </p:nvSpPr>
        <p:spPr>
          <a:xfrm>
            <a:off x="8991600" y="762000"/>
            <a:ext cx="2362200" cy="5257800"/>
          </a:xfrm>
        </p:spPr>
        <p:txBody>
          <a:bodyPr vert="eaVert" rtlCol="0"/>
          <a:lstStyle/>
          <a:p>
            <a:pPr rtl="0"/>
            <a:r>
              <a:rPr lang="ja-JP" altLang="en-US"/>
              <a:t>マスター タイトルの書式設定</a:t>
            </a:r>
            <a:endParaRPr lang="en-US"/>
          </a:p>
        </p:txBody>
      </p:sp>
      <p:sp>
        <p:nvSpPr>
          <p:cNvPr id="3" name="縦書きテキスト プレースホルダー 2"/>
          <p:cNvSpPr>
            <a:spLocks noGrp="1"/>
          </p:cNvSpPr>
          <p:nvPr>
            <p:ph type="body" orient="vert" idx="1"/>
          </p:nvPr>
        </p:nvSpPr>
        <p:spPr>
          <a:xfrm>
            <a:off x="838200" y="762000"/>
            <a:ext cx="8077200" cy="5257800"/>
          </a:xfrm>
        </p:spPr>
        <p:txBody>
          <a:bodyPr vert="eaVert" rtlCol="0"/>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en-US"/>
          </a:p>
        </p:txBody>
      </p:sp>
      <p:sp>
        <p:nvSpPr>
          <p:cNvPr id="4" name="日付プレースホルダー 3"/>
          <p:cNvSpPr>
            <a:spLocks noGrp="1"/>
          </p:cNvSpPr>
          <p:nvPr>
            <p:ph type="dt" sz="half" idx="10"/>
          </p:nvPr>
        </p:nvSpPr>
        <p:spPr/>
        <p:txBody>
          <a:bodyPr rtlCol="0"/>
          <a:lstStyle/>
          <a:p>
            <a:pPr rtl="0"/>
            <a:fld id="{82AA5C2E-5D44-4EAA-84D1-EA994922A7E1}" type="datetime1">
              <a:rPr lang="ja-JP" altLang="en-US" smtClean="0"/>
              <a:t>2020/11/13</a:t>
            </a:fld>
            <a:endParaRPr lang="en-US"/>
          </a:p>
        </p:txBody>
      </p:sp>
      <p:sp>
        <p:nvSpPr>
          <p:cNvPr id="5" name="フッター プレースホルダー 4"/>
          <p:cNvSpPr>
            <a:spLocks noGrp="1"/>
          </p:cNvSpPr>
          <p:nvPr>
            <p:ph type="ftr" sz="quarter" idx="11"/>
          </p:nvPr>
        </p:nvSpPr>
        <p:spPr/>
        <p:txBody>
          <a:bodyPr rtlCol="0"/>
          <a:lstStyle/>
          <a:p>
            <a:pPr rtl="0"/>
            <a:endParaRPr lang="en-US"/>
          </a:p>
        </p:txBody>
      </p:sp>
      <p:sp>
        <p:nvSpPr>
          <p:cNvPr id="6" name="スライド番号プレースホルダー 5"/>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1510073493"/>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useBgFill="1">
        <p:nvSpPr>
          <p:cNvPr id="9" name="長方形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7" name="長方形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txBody>
          <a:bodyPr/>
          <a:lstStyle/>
          <a:p>
            <a:endParaRPr lang="en-US"/>
          </a:p>
        </p:txBody>
      </p:sp>
      <p:sp>
        <p:nvSpPr>
          <p:cNvPr id="8" name="長方形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txBody>
          <a:bodyPr/>
          <a:lstStyle/>
          <a:p>
            <a:endParaRPr lang="en-US"/>
          </a:p>
        </p:txBody>
      </p:sp>
      <p:sp>
        <p:nvSpPr>
          <p:cNvPr id="2" name="タイトル プレースホルダー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pPr rtl="0"/>
            <a:r>
              <a:rPr lang="ja" altLang="en-US" noProof="0"/>
              <a:t>マスター タイトルの書式設定</a:t>
            </a:r>
          </a:p>
        </p:txBody>
      </p:sp>
      <p:sp>
        <p:nvSpPr>
          <p:cNvPr id="3" name="テキスト プレースホルダー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rtl="0"/>
            <a:r>
              <a:rPr lang="ja"/>
              <a:t>マスター テキストの書式設定</a:t>
            </a:r>
          </a:p>
          <a:p>
            <a:pPr lvl="1" rtl="0"/>
            <a:r>
              <a:rPr lang="ja"/>
              <a:t>第 2 レベル</a:t>
            </a:r>
          </a:p>
          <a:p>
            <a:pPr lvl="2" rtl="0"/>
            <a:r>
              <a:rPr lang="ja"/>
              <a:t>第 3 レベル</a:t>
            </a:r>
          </a:p>
          <a:p>
            <a:pPr lvl="3" rtl="0"/>
            <a:r>
              <a:rPr lang="ja"/>
              <a:t>第 4 レベル</a:t>
            </a:r>
          </a:p>
          <a:p>
            <a:pPr lvl="4" rtl="0"/>
            <a:r>
              <a:rPr lang="ja"/>
              <a:t>第 5 レベル</a:t>
            </a:r>
            <a:endParaRPr lang="en-US"/>
          </a:p>
        </p:txBody>
      </p:sp>
      <p:sp>
        <p:nvSpPr>
          <p:cNvPr id="4" name="日付プレースホルダー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latin typeface="Meiryo UI" panose="020b0604030504040204" pitchFamily="50" charset="-128"/>
                <a:ea typeface="Meiryo UI" panose="020b0604030504040204" pitchFamily="50" charset="-128"/>
              </a:defRPr>
            </a:lvl1pPr>
          </a:lstStyle>
          <a:p>
            <a:fld id="{6036301D-41AF-4D65-B8D5-42C51A28322C}" type="datetime1">
              <a:rPr lang="ja-JP" altLang="en-US" noProof="0" smtClean="0"/>
              <a:t>2020/11/13</a:t>
            </a:fld>
            <a:endParaRPr lang="ja-JP" altLang="en-US" noProof="0"/>
          </a:p>
        </p:txBody>
      </p:sp>
      <p:sp>
        <p:nvSpPr>
          <p:cNvPr id="5" name="フッター プレースホルダー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latin typeface="Meiryo UI" panose="020b0604030504040204" pitchFamily="50" charset="-128"/>
                <a:ea typeface="Meiryo UI" panose="020b0604030504040204" pitchFamily="50" charset="-128"/>
              </a:defRPr>
            </a:lvl1pPr>
          </a:lstStyle>
          <a:p>
            <a:endParaRPr lang="ja-JP" altLang="en-US" noProof="0"/>
          </a:p>
        </p:txBody>
      </p:sp>
      <p:sp>
        <p:nvSpPr>
          <p:cNvPr id="6" name="スライド番号プレースホルダー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latin typeface="Meiryo UI" panose="020b0604030504040204" pitchFamily="50" charset="-128"/>
                <a:ea typeface="Meiryo UI" panose="020b0604030504040204" pitchFamily="50" charset="-128"/>
              </a:defRPr>
            </a:lvl1pPr>
          </a:lstStyle>
          <a:p>
            <a:fld id="{34B7E4EF-A1BD-40F4-AB7B-04F084DD991D}" type="slidenum">
              <a:rPr lang="en-US" altLang="ja-JP" noProof="0" smtClean="0"/>
              <a:t>‹#›</a:t>
            </a:fld>
            <a:endParaRPr lang="ja-JP" altLang="en-US" noProof="0"/>
          </a:p>
        </p:txBody>
      </p:sp>
    </p:spTree>
    <p:extLst>
      <p:ext uri="{BB962C8B-B14F-4D97-AF65-F5344CB8AC3E}">
        <p14:creationId xmlns:p14="http://schemas.microsoft.com/office/powerpoint/2010/main" val="381157763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65" r:id="rId5"/>
    <p:sldLayoutId id="2147483671" r:id="rId6"/>
    <p:sldLayoutId id="2147483672" r:id="rId7"/>
    <p:sldLayoutId id="2147483662" r:id="rId8"/>
    <p:sldLayoutId id="2147483663" r:id="rId9"/>
    <p:sldLayoutId id="2147483664" r:id="rId10"/>
    <p:sldLayoutId id="2147483666" r:id="rId11"/>
  </p:sldLayoutIdLst>
  <p:transition/>
  <p:timing/>
  <p:hf sldNum="0" hdr="0" ftr="0"/>
  <p:txStyles>
    <p:titleStyle>
      <a:lvl1pPr algn="l" defTabSz="914400" rtl="0" eaLnBrk="1" latinLnBrk="0" hangingPunct="1">
        <a:lnSpc>
          <a:spcPct val="90000"/>
        </a:lnSpc>
        <a:spcBef>
          <a:spcPct val="0"/>
        </a:spcBef>
        <a:buNone/>
        <a:defRPr kumimoji="1" lang="en-US" sz="4000" i="0" kern="1200" cap="none" spc="0" baseline="0">
          <a:solidFill>
            <a:schemeClr val="tx1">
              <a:lumMod val="85000"/>
              <a:lumOff val="15000"/>
            </a:schemeClr>
          </a:solidFill>
          <a:effectLst/>
          <a:latin typeface="Meiryo UI" panose="020b0604030504040204" pitchFamily="50" charset="-128"/>
          <a:ea typeface="Meiryo UI" panose="020b0604030504040204" pitchFamily="50" charset="-128"/>
          <a:cs typeface="+mn-cs"/>
        </a:defRPr>
      </a:lvl1pPr>
    </p:titleStyle>
    <p:bodyStyle>
      <a:lvl1pPr marL="182880" indent="-182880" algn="l" defTabSz="914400" rtl="0" eaLnBrk="1" latinLnBrk="0" hangingPunct="1">
        <a:lnSpc>
          <a:spcPct val="110000"/>
        </a:lnSpc>
        <a:spcBef>
          <a:spcPts val="900"/>
        </a:spcBef>
        <a:spcAft>
          <a:spcPct val="0"/>
        </a:spcAft>
        <a:buClr>
          <a:schemeClr val="tx1">
            <a:lumMod val="85000"/>
            <a:lumOff val="15000"/>
          </a:schemeClr>
        </a:buClr>
        <a:buFont typeface="Garamond" pitchFamily="18" charset="0"/>
        <a:buChar char="◦"/>
        <a:defRPr kumimoji="1" sz="1500" kern="1200">
          <a:solidFill>
            <a:schemeClr val="tx1"/>
          </a:solidFill>
          <a:latin typeface="Meiryo UI" panose="020b0604030504040204" pitchFamily="50" charset="-128"/>
          <a:ea typeface="Meiryo UI" panose="020b0604030504040204" pitchFamily="50" charset="-128"/>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300" kern="1200">
          <a:solidFill>
            <a:schemeClr val="tx1"/>
          </a:solidFill>
          <a:latin typeface="Meiryo UI" panose="020b0604030504040204" pitchFamily="50" charset="-128"/>
          <a:ea typeface="Meiryo UI" panose="020b0604030504040204" pitchFamily="50" charset="-128"/>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200" kern="1200">
          <a:solidFill>
            <a:schemeClr val="tx1"/>
          </a:solidFill>
          <a:latin typeface="Meiryo UI" panose="020b0604030504040204" pitchFamily="50" charset="-128"/>
          <a:ea typeface="Meiryo UI" panose="020b0604030504040204" pitchFamily="50" charset="-128"/>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200" kern="1200">
          <a:solidFill>
            <a:schemeClr val="tx1"/>
          </a:solidFill>
          <a:latin typeface="Meiryo UI" panose="020b0604030504040204" pitchFamily="50" charset="-128"/>
          <a:ea typeface="Meiryo UI" panose="020b0604030504040204" pitchFamily="50" charset="-128"/>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200" kern="1200">
          <a:solidFill>
            <a:schemeClr val="tx1"/>
          </a:solidFill>
          <a:latin typeface="Meiryo UI" panose="020b0604030504040204" pitchFamily="50" charset="-128"/>
          <a:ea typeface="Meiryo UI" panose="020b0604030504040204" pitchFamily="50" charset="-128"/>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4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 Id="rId3" Type="http://schemas.openxmlformats.org/officeDocument/2006/relationships/image" Target="../media/image3.jpeg" /><Relationship Id="rId4" Type="http://schemas.openxmlformats.org/officeDocument/2006/relationships/image" Target="../media/image4.jpeg" /><Relationship Id="rId5" Type="http://schemas.openxmlformats.org/officeDocument/2006/relationships/image" Target="../media/image5.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8.jpeg" /><Relationship Id="rId6" Type="http://schemas.openxmlformats.org/officeDocument/2006/relationships/image" Target="../media/image9.jpeg" /><Relationship Id="rId7" Type="http://schemas.openxmlformats.org/officeDocument/2006/relationships/image" Target="../media/image10.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 Id="rId3" Type="http://schemas.openxmlformats.org/officeDocument/2006/relationships/image" Target="../media/image11.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 Id="rId3" Type="http://schemas.openxmlformats.org/officeDocument/2006/relationships/image" Target="../media/image12.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7.xml" /><Relationship Id="rId3" Type="http://schemas.openxmlformats.org/officeDocument/2006/relationships/image" Target="../media/image2.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 Id="rId3" Type="http://schemas.openxmlformats.org/officeDocument/2006/relationships/image" Target="../media/image3.jpeg" /><Relationship Id="rId4" Type="http://schemas.openxmlformats.org/officeDocument/2006/relationships/image" Target="../media/image4.jpeg" /><Relationship Id="rId5" Type="http://schemas.openxmlformats.org/officeDocument/2006/relationships/image" Target="../media/image5.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 Id="rId3" Type="http://schemas.openxmlformats.org/officeDocument/2006/relationships/image" Target="../media/image6.jpeg" /><Relationship Id="rId4" Type="http://schemas.openxmlformats.org/officeDocument/2006/relationships/image" Target="../media/image7.jpeg" /><Relationship Id="rId5" Type="http://schemas.openxmlformats.org/officeDocument/2006/relationships/image" Target="../media/image8.jpeg" /><Relationship Id="rId6" Type="http://schemas.openxmlformats.org/officeDocument/2006/relationships/image" Target="../media/image9.jpeg" /><Relationship Id="rId7" Type="http://schemas.openxmlformats.org/officeDocument/2006/relationships/image" Target="../media/image10.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 Id="rId3" Type="http://schemas.openxmlformats.org/officeDocument/2006/relationships/image" Target="../media/image1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 Id="rId3" Type="http://schemas.openxmlformats.org/officeDocument/2006/relationships/image" Target="../media/image12.jpeg" /></Relationships>
</file>

<file path=ppt/slides/slide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pic>
        <p:nvPicPr>
          <p:cNvPr id="5" name="画像 4">
            <a:extLst>
              <a:ext uri="{FF2B5EF4-FFF2-40B4-BE49-F238E27FC236}">
                <a16:creationId xmlns:a16="http://schemas.microsoft.com/office/drawing/2014/main" id="{6D3BA21E-E6C8-4E14-8E53-C5DF567E9D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 y="10"/>
            <a:ext cx="12191979" cy="6857990"/>
          </a:xfrm>
          <a:prstGeom prst="rect">
            <a:avLst/>
          </a:prstGeom>
        </p:spPr>
      </p:pic>
      <p:sp>
        <p:nvSpPr>
          <p:cNvPr id="64" name="長方形 59">
            <a:extLst>
              <a:ext uri="{FF2B5EF4-FFF2-40B4-BE49-F238E27FC236}">
                <a16:creationId xmlns:a16="http://schemas.microsoft.com/office/drawing/2014/main" id="{2644B391-9BFE-445C-A9EC-F544BB85FB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329" y="1808532"/>
            <a:ext cx="5452527" cy="3240936"/>
          </a:xfrm>
          <a:prstGeom prst="rect">
            <a:avLst/>
          </a:prstGeom>
          <a:solidFill>
            <a:schemeClr val="bg1">
              <a:lumMod val="75000"/>
              <a:lumOff val="25000"/>
            </a:schemeClr>
          </a:solidFill>
          <a:ln w="6350" cap="sq" cmpd="sng" algn="ctr">
            <a:noFill/>
            <a:prstDash val="solid"/>
            <a:miter lim="800000"/>
          </a:ln>
          <a:effectLst/>
        </p:spPr>
        <p:txBody>
          <a:bodyPr/>
          <a:lstStyle/>
          <a:p>
            <a:endParaRPr lang="en-US"/>
          </a:p>
        </p:txBody>
      </p:sp>
      <p:sp>
        <p:nvSpPr>
          <p:cNvPr id="65" name="長方形 61">
            <a:extLst>
              <a:ext uri="{FF2B5EF4-FFF2-40B4-BE49-F238E27FC236}">
                <a16:creationId xmlns:a16="http://schemas.microsoft.com/office/drawing/2014/main" id="{80F26E69-87D9-4655-AE7B-280A87AA3C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3272" y="1975104"/>
            <a:ext cx="5120640" cy="2907792"/>
          </a:xfrm>
          <a:prstGeom prst="rect">
            <a:avLst/>
          </a:prstGeom>
          <a:noFill/>
          <a:ln w="6350" cap="sq" cmpd="sng" algn="ctr">
            <a:solidFill>
              <a:schemeClr val="tx1"/>
            </a:solidFill>
            <a:prstDash val="solid"/>
            <a:miter lim="800000"/>
          </a:ln>
          <a:effectLst>
            <a:softEdge rad="0"/>
          </a:effectLst>
        </p:spPr>
        <p:txBody>
          <a:bodyPr/>
          <a:lstStyle/>
          <a:p>
            <a:endParaRPr lang="en-US"/>
          </a:p>
        </p:txBody>
      </p:sp>
      <p:sp>
        <p:nvSpPr>
          <p:cNvPr id="2" name="タイトル 1">
            <a:extLst>
              <a:ext uri="{FF2B5EF4-FFF2-40B4-BE49-F238E27FC236}">
                <a16:creationId xmlns:a16="http://schemas.microsoft.com/office/drawing/2014/main" id="{18C3B467-088C-4F3D-A9A7-105C4E1E20CD}"/>
              </a:ext>
            </a:extLst>
          </p:cNvPr>
          <p:cNvSpPr>
            <a:spLocks noGrp="1"/>
          </p:cNvSpPr>
          <p:nvPr>
            <p:ph type="ctrTitle"/>
          </p:nvPr>
        </p:nvSpPr>
        <p:spPr>
          <a:xfrm>
            <a:off x="1276055" y="2350017"/>
            <a:ext cx="4775075" cy="1630906"/>
          </a:xfrm>
        </p:spPr>
        <p:txBody>
          <a:bodyPr rtlCol="0">
            <a:normAutofit/>
          </a:bodyPr>
          <a:lstStyle/>
          <a:p>
            <a:r>
              <a:rPr lang="en-US" altLang="ja" sz="4400">
                <a:solidFill>
                  <a:schemeClr val="tx1"/>
                </a:solidFill>
              </a:rPr>
              <a:t>Make A Festive Sushi Cake </a:t>
            </a:r>
            <a:endParaRPr lang="ja" sz="4000">
              <a:solidFill>
                <a:schemeClr val="tx1"/>
              </a:solidFill>
            </a:endParaRPr>
          </a:p>
        </p:txBody>
      </p:sp>
      <p:sp>
        <p:nvSpPr>
          <p:cNvPr id="3" name="サブタイトル 2">
            <a:extLst>
              <a:ext uri="{FF2B5EF4-FFF2-40B4-BE49-F238E27FC236}">
                <a16:creationId xmlns:a16="http://schemas.microsoft.com/office/drawing/2014/main" id="{C8722DDC-8EEE-4A06-8DFE-B44871EAA2CF}"/>
              </a:ext>
            </a:extLst>
          </p:cNvPr>
          <p:cNvSpPr>
            <a:spLocks noGrp="1"/>
          </p:cNvSpPr>
          <p:nvPr>
            <p:ph type="subTitle" idx="1"/>
          </p:nvPr>
        </p:nvSpPr>
        <p:spPr>
          <a:xfrm>
            <a:off x="1276055" y="3990546"/>
            <a:ext cx="4775075" cy="559656"/>
          </a:xfrm>
        </p:spPr>
        <p:txBody>
          <a:bodyPr rtlCol="0">
            <a:normAutofit/>
          </a:bodyPr>
          <a:lstStyle/>
          <a:p>
            <a:pPr rtl="0"/>
            <a:r>
              <a:rPr lang="en-US" altLang="ja">
                <a:solidFill>
                  <a:schemeClr val="tx1"/>
                </a:solidFill>
              </a:rPr>
              <a:t>Women in Law Japan BOUNENKAI</a:t>
            </a:r>
            <a:endParaRPr lang="ja">
              <a:solidFill>
                <a:schemeClr val="tx1"/>
              </a:solidFill>
            </a:endParaRPr>
          </a:p>
        </p:txBody>
      </p:sp>
    </p:spTree>
    <p:extLst>
      <p:ext uri="{BB962C8B-B14F-4D97-AF65-F5344CB8AC3E}">
        <p14:creationId xmlns:p14="http://schemas.microsoft.com/office/powerpoint/2010/main" val="1736693185"/>
      </p:ext>
    </p:extLst>
  </p:cSld>
  <p:clrMapOvr>
    <a:overrideClrMapping bg1="lt1" tx1="dk1" bg2="lt2" tx2="dk2" accent1="accent1" accent2="accent2" accent3="accent3" accent4="accent4" accent5="accent5" accent6="accent6" hlink="hlink" folHlink="folHlink"/>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タイトル 1">
            <a:extLst>
              <a:ext uri="{FF2B5EF4-FFF2-40B4-BE49-F238E27FC236}">
                <a16:creationId xmlns:a16="http://schemas.microsoft.com/office/drawing/2014/main" id="{813EF34D-2281-4D0D-B9D7-EAA31AD41EAD}"/>
              </a:ext>
            </a:extLst>
          </p:cNvPr>
          <p:cNvSpPr>
            <a:spLocks noGrp="1"/>
          </p:cNvSpPr>
          <p:nvPr>
            <p:ph type="title"/>
          </p:nvPr>
        </p:nvSpPr>
        <p:spPr/>
        <p:txBody>
          <a:bodyPr/>
          <a:lstStyle/>
          <a:p>
            <a:r>
              <a:rPr kumimoji="1" lang="en-US" altLang="ja-JP"/>
              <a:t>What are we making?</a:t>
            </a:r>
            <a:br>
              <a:rPr kumimoji="1" lang="en-US" altLang="ja-JP"/>
            </a:br>
            <a:endParaRPr kumimoji="1" lang="ja-JP" altLang="en-US"/>
          </a:p>
        </p:txBody>
      </p:sp>
      <p:sp>
        <p:nvSpPr>
          <p:cNvPr id="3" name="コンテンツ プレースホルダー 2">
            <a:extLst>
              <a:ext uri="{FF2B5EF4-FFF2-40B4-BE49-F238E27FC236}">
                <a16:creationId xmlns:a16="http://schemas.microsoft.com/office/drawing/2014/main" id="{9B9B3805-C502-426E-9F53-AF7E23864583}"/>
              </a:ext>
            </a:extLst>
          </p:cNvPr>
          <p:cNvSpPr>
            <a:spLocks noGrp="1"/>
          </p:cNvSpPr>
          <p:nvPr>
            <p:ph idx="1"/>
          </p:nvPr>
        </p:nvSpPr>
        <p:spPr>
          <a:xfrm>
            <a:off x="935700" y="1612239"/>
            <a:ext cx="10296534" cy="3849624"/>
          </a:xfrm>
        </p:spPr>
        <p:txBody>
          <a:bodyPr/>
          <a:lstStyle/>
          <a:p>
            <a:r>
              <a:rPr kumimoji="1" lang="en-US" altLang="ja-JP"/>
              <a:t>Make </a:t>
            </a:r>
            <a:r>
              <a:rPr lang="en-US" altLang="ja-JP"/>
              <a:t>a </a:t>
            </a:r>
            <a:r>
              <a:rPr kumimoji="1" lang="en-US" altLang="ja-JP"/>
              <a:t>sushi cake to celebrate the end of the year 2020! </a:t>
            </a:r>
          </a:p>
          <a:p>
            <a:endParaRPr lang="en-US" altLang="ja-JP"/>
          </a:p>
          <a:p>
            <a:endParaRPr lang="en-US" altLang="ja-JP"/>
          </a:p>
          <a:p>
            <a:endParaRPr kumimoji="1" lang="en-US" altLang="ja-JP"/>
          </a:p>
          <a:p>
            <a:endParaRPr lang="en-US" altLang="ja-JP"/>
          </a:p>
          <a:p>
            <a:endParaRPr kumimoji="1" lang="en-US" altLang="ja-JP"/>
          </a:p>
          <a:p>
            <a:endParaRPr lang="en-US" altLang="ja-JP"/>
          </a:p>
          <a:p>
            <a:r>
              <a:rPr kumimoji="1" lang="en-US" altLang="ja-JP"/>
              <a:t>The design and decoration idea is really up to you! Use what you want to eat and be a sushi cake artist!</a:t>
            </a:r>
          </a:p>
          <a:p>
            <a:r>
              <a:rPr lang="en-US" altLang="ja-JP"/>
              <a:t>We are going to teach you how to make sushi step by step! Beginner? No problem!</a:t>
            </a:r>
            <a:endParaRPr kumimoji="1" lang="en-US" altLang="ja-JP"/>
          </a:p>
          <a:p>
            <a:endParaRPr kumimoji="1" lang="ja-JP" altLang="en-US"/>
          </a:p>
        </p:txBody>
      </p:sp>
      <p:pic>
        <p:nvPicPr>
          <p:cNvPr id="1026" name="Picture 2">
            <a:extLst>
              <a:ext uri="{FF2B5EF4-FFF2-40B4-BE49-F238E27FC236}">
                <a16:creationId xmlns:a16="http://schemas.microsoft.com/office/drawing/2014/main" id="{08062F75-0374-4723-8031-93923797962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260244" y="2138481"/>
            <a:ext cx="2525381" cy="18478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3F482626-3BF5-47D1-A037-2C6D0D3F6919}"/>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110169" y="2138481"/>
            <a:ext cx="246697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70E52AD2-8C87-4B69-AD50-B3922554CD92}"/>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901688" y="2138481"/>
            <a:ext cx="27717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1456700"/>
      </p:ext>
    </p:ext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タイトル 1">
            <a:extLst>
              <a:ext uri="{FF2B5EF4-FFF2-40B4-BE49-F238E27FC236}">
                <a16:creationId xmlns:a16="http://schemas.microsoft.com/office/drawing/2014/main" id="{69EBC680-D160-4E8D-B46A-751DF431ACA3}"/>
              </a:ext>
            </a:extLst>
          </p:cNvPr>
          <p:cNvSpPr>
            <a:spLocks noGrp="1"/>
          </p:cNvSpPr>
          <p:nvPr>
            <p:ph type="title"/>
          </p:nvPr>
        </p:nvSpPr>
        <p:spPr>
          <a:xfrm>
            <a:off x="1066800" y="263728"/>
            <a:ext cx="10058400" cy="1371600"/>
          </a:xfrm>
        </p:spPr>
        <p:txBody>
          <a:bodyPr/>
          <a:lstStyle/>
          <a:p>
            <a:r>
              <a:rPr kumimoji="1" lang="en-US" altLang="ja-JP"/>
              <a:t>Please be ready with these things</a:t>
            </a:r>
            <a:r>
              <a:rPr kumimoji="1" lang="ja-JP" altLang="en-US"/>
              <a:t>：</a:t>
            </a:r>
          </a:p>
        </p:txBody>
      </p:sp>
      <p:sp>
        <p:nvSpPr>
          <p:cNvPr id="3" name="コンテンツ プレースホルダー 2">
            <a:extLst>
              <a:ext uri="{FF2B5EF4-FFF2-40B4-BE49-F238E27FC236}">
                <a16:creationId xmlns:a16="http://schemas.microsoft.com/office/drawing/2014/main" id="{3598CA6F-8A92-4275-8BE1-8DF9487F551E}"/>
              </a:ext>
            </a:extLst>
          </p:cNvPr>
          <p:cNvSpPr>
            <a:spLocks noGrp="1"/>
          </p:cNvSpPr>
          <p:nvPr>
            <p:ph idx="1"/>
          </p:nvPr>
        </p:nvSpPr>
        <p:spPr>
          <a:xfrm>
            <a:off x="1066800" y="1360921"/>
            <a:ext cx="5029200" cy="2895165"/>
          </a:xfrm>
        </p:spPr>
        <p:txBody>
          <a:bodyPr/>
          <a:lstStyle/>
          <a:p>
            <a:r>
              <a:rPr kumimoji="1" lang="en-US" altLang="ja-JP"/>
              <a:t>Cake Mold –something around </a:t>
            </a:r>
            <a:r>
              <a:rPr lang="en-US" altLang="ja-JP"/>
              <a:t>or</a:t>
            </a:r>
            <a:r>
              <a:rPr lang="ja-JP" altLang="en-US"/>
              <a:t> </a:t>
            </a:r>
            <a:r>
              <a:rPr lang="en-US" altLang="ja-JP"/>
              <a:t>square</a:t>
            </a:r>
            <a:r>
              <a:rPr lang="ja-JP" altLang="en-US"/>
              <a:t> </a:t>
            </a:r>
            <a:r>
              <a:rPr kumimoji="1" lang="en-US" altLang="ja-JP"/>
              <a:t>8inch/20cm is the best size for two person but you can make it layered so the design and portion would be up to you and your family size! If you don’t have it, let’s make it by yourself by cutting plastic file or magazine and wrap with foil. Or even a good size of bowl or empty box would do</a:t>
            </a:r>
            <a:r>
              <a:rPr kumimoji="1" lang="en-US" altLang="ja-JP" smtClean="0"/>
              <a:t>!</a:t>
            </a:r>
            <a:endParaRPr kumimoji="1" lang="en-US" altLang="ja-JP"/>
          </a:p>
        </p:txBody>
      </p:sp>
      <p:sp>
        <p:nvSpPr>
          <p:cNvPr id="4" name="日付プレースホルダー 3">
            <a:extLst>
              <a:ext uri="{FF2B5EF4-FFF2-40B4-BE49-F238E27FC236}">
                <a16:creationId xmlns:a16="http://schemas.microsoft.com/office/drawing/2014/main" id="{8A393F0A-AB26-4120-B50A-352D7F2D78AF}"/>
              </a:ext>
            </a:extLst>
          </p:cNvPr>
          <p:cNvSpPr>
            <a:spLocks noGrp="1"/>
          </p:cNvSpPr>
          <p:nvPr>
            <p:ph type="dt" sz="half" idx="10"/>
          </p:nvPr>
        </p:nvSpPr>
        <p:spPr/>
        <p:txBody>
          <a:bodyPr/>
          <a:lstStyle/>
          <a:p>
            <a:pPr rtl="0"/>
            <a:fld id="{12153558-46D2-4E20-99C7-A426DE6FCDF2}" type="datetime1">
              <a:rPr lang="ja-JP" altLang="en-US" smtClean="0"/>
              <a:t>2020/11/13</a:t>
            </a:fld>
            <a:endParaRPr lang="en-US"/>
          </a:p>
        </p:txBody>
      </p:sp>
      <p:pic>
        <p:nvPicPr>
          <p:cNvPr id="2050" name="Picture 2">
            <a:extLst>
              <a:ext uri="{FF2B5EF4-FFF2-40B4-BE49-F238E27FC236}">
                <a16:creationId xmlns:a16="http://schemas.microsoft.com/office/drawing/2014/main" id="{A6E36E83-4620-45C6-B00D-6EA3E2702BE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27152" y="2102093"/>
            <a:ext cx="2450512" cy="204209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614F99D9-825B-46A6-A9AD-815E93EF610A}"/>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935207" y="4338382"/>
            <a:ext cx="3403489" cy="204209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C6AE5801-AC64-49BE-87FA-B20558072ECB}"/>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179797" y="2102093"/>
            <a:ext cx="2153993" cy="215399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70C06806-6181-4D15-89DB-0F309960268B}"/>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8417587" y="4338381"/>
            <a:ext cx="2901266" cy="204209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a:extLst>
              <a:ext uri="{FF2B5EF4-FFF2-40B4-BE49-F238E27FC236}">
                <a16:creationId xmlns:a16="http://schemas.microsoft.com/office/drawing/2014/main" id="{1BCB7517-7E8A-4D7D-B4D6-BAD17C8822B7}"/>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2005069" y="3564294"/>
            <a:ext cx="2722205" cy="2722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2251657"/>
      </p:ext>
    </p:ext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タイトル 1">
            <a:extLst>
              <a:ext uri="{FF2B5EF4-FFF2-40B4-BE49-F238E27FC236}">
                <a16:creationId xmlns:a16="http://schemas.microsoft.com/office/drawing/2014/main" id="{17C10F99-A38D-49C4-9CDD-97B8C47E5048}"/>
              </a:ext>
            </a:extLst>
          </p:cNvPr>
          <p:cNvSpPr>
            <a:spLocks noGrp="1"/>
          </p:cNvSpPr>
          <p:nvPr>
            <p:ph type="title"/>
          </p:nvPr>
        </p:nvSpPr>
        <p:spPr/>
        <p:txBody>
          <a:bodyPr/>
          <a:lstStyle/>
          <a:p>
            <a:r>
              <a:rPr lang="en-US" altLang="ja-JP"/>
              <a:t>Tools you need to be ready</a:t>
            </a:r>
            <a:endParaRPr kumimoji="1" lang="ja-JP" altLang="en-US"/>
          </a:p>
        </p:txBody>
      </p:sp>
      <p:sp>
        <p:nvSpPr>
          <p:cNvPr id="3" name="コンテンツ プレースホルダー 2">
            <a:extLst>
              <a:ext uri="{FF2B5EF4-FFF2-40B4-BE49-F238E27FC236}">
                <a16:creationId xmlns:a16="http://schemas.microsoft.com/office/drawing/2014/main" id="{2555D451-4EA1-4014-ACB4-134C322FD39D}"/>
              </a:ext>
            </a:extLst>
          </p:cNvPr>
          <p:cNvSpPr>
            <a:spLocks noGrp="1"/>
          </p:cNvSpPr>
          <p:nvPr>
            <p:ph idx="1"/>
          </p:nvPr>
        </p:nvSpPr>
        <p:spPr>
          <a:xfrm>
            <a:off x="581024" y="1674732"/>
            <a:ext cx="8303611" cy="4540674"/>
          </a:xfrm>
        </p:spPr>
        <p:txBody>
          <a:bodyPr>
            <a:normAutofit/>
          </a:bodyPr>
          <a:lstStyle/>
          <a:p>
            <a:r>
              <a:rPr lang="en-US" altLang="ja-JP"/>
              <a:t>Two </a:t>
            </a:r>
            <a:r>
              <a:rPr kumimoji="1" lang="en-US" altLang="ja-JP"/>
              <a:t>pans with the lid (One for steaming the rice and one for making miso soup) or if you haver rice cooker it’s even better!</a:t>
            </a:r>
          </a:p>
          <a:p>
            <a:r>
              <a:rPr lang="en-US" altLang="ja-JP"/>
              <a:t>Spatula for </a:t>
            </a:r>
            <a:r>
              <a:rPr lang="en-US" altLang="ja-JP" smtClean="0"/>
              <a:t>paddling rice </a:t>
            </a:r>
            <a:endParaRPr lang="en-US" altLang="ja-JP"/>
          </a:p>
          <a:p>
            <a:r>
              <a:rPr kumimoji="1" lang="en-US" altLang="ja-JP"/>
              <a:t>A bowl</a:t>
            </a:r>
          </a:p>
          <a:p>
            <a:r>
              <a:rPr lang="en-US" altLang="ja-JP"/>
              <a:t>Sushi roll mat if not it’s fine</a:t>
            </a:r>
          </a:p>
          <a:p>
            <a:pPr marL="0" indent="0">
              <a:buNone/>
            </a:pPr>
            <a:r>
              <a:rPr lang="en-US" altLang="ja-JP"/>
              <a:t> (maybe substitute would be a wax paper or using hand )</a:t>
            </a:r>
          </a:p>
          <a:p>
            <a:r>
              <a:rPr lang="en-US" altLang="ja-JP"/>
              <a:t>A</a:t>
            </a:r>
            <a:r>
              <a:rPr lang="ja-JP" altLang="en-US"/>
              <a:t>　</a:t>
            </a:r>
            <a:r>
              <a:rPr lang="en-US" altLang="ja-JP"/>
              <a:t>knife and a board</a:t>
            </a:r>
          </a:p>
          <a:p>
            <a:r>
              <a:rPr lang="en-US" altLang="ja-JP"/>
              <a:t>Plastic gloves if you have (to prevent the rice sticking on your hands</a:t>
            </a:r>
            <a:r>
              <a:rPr lang="en-US" altLang="ja-JP" smtClean="0"/>
              <a:t>)</a:t>
            </a:r>
            <a:endParaRPr lang="en-US" altLang="ja-JP"/>
          </a:p>
          <a:p>
            <a:r>
              <a:rPr lang="en-US" altLang="ja-JP"/>
              <a:t>Decoration for the cake! Be creative!</a:t>
            </a:r>
          </a:p>
          <a:p>
            <a:endParaRPr kumimoji="1" lang="ja-JP" altLang="en-US"/>
          </a:p>
        </p:txBody>
      </p:sp>
      <p:pic>
        <p:nvPicPr>
          <p:cNvPr id="5" name="Picture 2">
            <a:extLst>
              <a:ext uri="{FF2B5EF4-FFF2-40B4-BE49-F238E27FC236}">
                <a16:creationId xmlns:a16="http://schemas.microsoft.com/office/drawing/2014/main" id="{B4668537-BE60-4FA4-9251-B2912B0E19B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989286" y="3223869"/>
            <a:ext cx="2530406" cy="2630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429448"/>
      </p:ext>
    </p:ext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タイトル 1">
            <a:extLst>
              <a:ext uri="{FF2B5EF4-FFF2-40B4-BE49-F238E27FC236}">
                <a16:creationId xmlns:a16="http://schemas.microsoft.com/office/drawing/2014/main" id="{BF0F149C-6F52-42D7-937A-2AE8DAB47A43}"/>
              </a:ext>
            </a:extLst>
          </p:cNvPr>
          <p:cNvSpPr>
            <a:spLocks noGrp="1"/>
          </p:cNvSpPr>
          <p:nvPr>
            <p:ph type="title"/>
          </p:nvPr>
        </p:nvSpPr>
        <p:spPr/>
        <p:txBody>
          <a:bodyPr/>
          <a:lstStyle/>
          <a:p>
            <a:r>
              <a:rPr kumimoji="1" lang="en-US" altLang="ja-JP"/>
              <a:t>Ingredients you need to be ready</a:t>
            </a:r>
            <a:endParaRPr kumimoji="1" lang="ja-JP" altLang="en-US"/>
          </a:p>
        </p:txBody>
      </p:sp>
      <p:sp>
        <p:nvSpPr>
          <p:cNvPr id="3" name="コンテンツ プレースホルダー 2">
            <a:extLst>
              <a:ext uri="{FF2B5EF4-FFF2-40B4-BE49-F238E27FC236}">
                <a16:creationId xmlns:a16="http://schemas.microsoft.com/office/drawing/2014/main" id="{A3315F86-0FEF-416C-AF1F-2FEF709ABBC5}"/>
              </a:ext>
            </a:extLst>
          </p:cNvPr>
          <p:cNvSpPr>
            <a:spLocks noGrp="1"/>
          </p:cNvSpPr>
          <p:nvPr>
            <p:ph idx="1"/>
          </p:nvPr>
        </p:nvSpPr>
        <p:spPr/>
        <p:txBody>
          <a:bodyPr>
            <a:normAutofit/>
          </a:bodyPr>
          <a:lstStyle/>
          <a:p>
            <a:r>
              <a:rPr kumimoji="1" lang="en-US" altLang="ja-JP"/>
              <a:t>S</a:t>
            </a:r>
            <a:r>
              <a:rPr lang="en-US" altLang="ja-JP"/>
              <a:t>ushi rice 320g (this is for small cake size for 1 or 1.5 pax)</a:t>
            </a:r>
          </a:p>
          <a:p>
            <a:r>
              <a:rPr kumimoji="1" lang="en-US" altLang="ja-JP"/>
              <a:t>Water 350-360g</a:t>
            </a:r>
          </a:p>
          <a:p>
            <a:r>
              <a:rPr lang="en-US" altLang="ja-JP"/>
              <a:t>Rice Vinegar 50g</a:t>
            </a:r>
          </a:p>
          <a:p>
            <a:r>
              <a:rPr kumimoji="1" lang="en-US" altLang="ja-JP"/>
              <a:t>Sugar 20g</a:t>
            </a:r>
          </a:p>
          <a:p>
            <a:r>
              <a:rPr lang="en-US" altLang="ja-JP"/>
              <a:t>Salt 10g</a:t>
            </a:r>
          </a:p>
          <a:p>
            <a:r>
              <a:rPr lang="en-US" altLang="ja-JP"/>
              <a:t>2 to 3 </a:t>
            </a:r>
            <a:r>
              <a:rPr lang="en-US" altLang="ja-JP" smtClean="0"/>
              <a:t>eggs (</a:t>
            </a:r>
            <a:r>
              <a:rPr lang="en-US" altLang="ja-JP"/>
              <a:t>to make omelet)</a:t>
            </a:r>
          </a:p>
          <a:p>
            <a:r>
              <a:rPr lang="en-US" altLang="ja-JP"/>
              <a:t>Nori Seaweed paper </a:t>
            </a:r>
          </a:p>
          <a:p>
            <a:endParaRPr lang="en-US" altLang="ja-JP"/>
          </a:p>
          <a:p>
            <a:endParaRPr lang="en-US" altLang="ja-JP"/>
          </a:p>
          <a:p>
            <a:endParaRPr kumimoji="1" lang="en-US" altLang="ja-JP"/>
          </a:p>
        </p:txBody>
      </p:sp>
      <p:sp>
        <p:nvSpPr>
          <p:cNvPr id="5" name="楕円 4">
            <a:extLst>
              <a:ext uri="{FF2B5EF4-FFF2-40B4-BE49-F238E27FC236}">
                <a16:creationId xmlns:a16="http://schemas.microsoft.com/office/drawing/2014/main" id="{5B689081-7D4B-4DF7-AD12-C9C493381740}"/>
              </a:ext>
            </a:extLst>
          </p:cNvPr>
          <p:cNvSpPr/>
          <p:nvPr/>
        </p:nvSpPr>
        <p:spPr>
          <a:xfrm>
            <a:off x="4917606" y="2533783"/>
            <a:ext cx="6506547" cy="2988297"/>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ja-JP"/>
              <a:t>          Sushi cake topping suggestion:</a:t>
            </a:r>
          </a:p>
          <a:p>
            <a:pPr algn="ctr"/>
            <a:r>
              <a:rPr lang="en-US" altLang="ja-JP"/>
              <a:t>Salmon/tuna/smoked salmon/ avocado/cucumber/salmon roe/ </a:t>
            </a:r>
            <a:r>
              <a:rPr lang="en-US" altLang="ja-JP" smtClean="0"/>
              <a:t>Tobikko/radish/small </a:t>
            </a:r>
            <a:r>
              <a:rPr lang="en-US" altLang="ja-JP"/>
              <a:t>tomato/ham/boiled shrimp/green beans/long beans /</a:t>
            </a:r>
            <a:r>
              <a:rPr lang="en-US" altLang="ja-JP" smtClean="0"/>
              <a:t>broccoli/okra etc.</a:t>
            </a:r>
            <a:endParaRPr lang="en-US" altLang="ja-JP"/>
          </a:p>
          <a:p>
            <a:pPr algn="ctr"/>
            <a:r>
              <a:rPr lang="en-US" altLang="ja-JP">
                <a:solidFill>
                  <a:srgbClr val="FF0000"/>
                </a:solidFill>
              </a:rPr>
              <a:t> Important thing is make the decoration colorful and pop! And It can be vegetarian</a:t>
            </a:r>
          </a:p>
          <a:p>
            <a:pPr algn="ctr"/>
            <a:r>
              <a:rPr lang="en-US" altLang="ja-JP">
                <a:solidFill>
                  <a:srgbClr val="FF0000"/>
                </a:solidFill>
              </a:rPr>
              <a:t>     or vegan, too!</a:t>
            </a:r>
          </a:p>
        </p:txBody>
      </p:sp>
    </p:spTree>
    <p:extLst>
      <p:ext uri="{BB962C8B-B14F-4D97-AF65-F5344CB8AC3E}">
        <p14:creationId xmlns:p14="http://schemas.microsoft.com/office/powerpoint/2010/main" val="867551496"/>
      </p:ext>
    </p:extLst>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6" name="図 5">
            <a:extLst>
              <a:ext uri="{FF2B5EF4-FFF2-40B4-BE49-F238E27FC236}">
                <a16:creationId xmlns:a16="http://schemas.microsoft.com/office/drawing/2014/main" id="{B518787B-3997-466D-8C10-E6700CF698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775" y="514350"/>
            <a:ext cx="4371975" cy="5829300"/>
          </a:xfrm>
          <a:prstGeom prst="rect">
            <a:avLst/>
          </a:prstGeom>
        </p:spPr>
      </p:pic>
      <p:sp>
        <p:nvSpPr>
          <p:cNvPr id="7" name="正方形/長方形 6">
            <a:extLst>
              <a:ext uri="{FF2B5EF4-FFF2-40B4-BE49-F238E27FC236}">
                <a16:creationId xmlns:a16="http://schemas.microsoft.com/office/drawing/2014/main" id="{1CDBBE3C-D947-4C89-9AB6-EE01C7DD6147}"/>
              </a:ext>
            </a:extLst>
          </p:cNvPr>
          <p:cNvSpPr/>
          <p:nvPr/>
        </p:nvSpPr>
        <p:spPr>
          <a:xfrm>
            <a:off x="5610225" y="952501"/>
            <a:ext cx="5591175" cy="1409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rgbClr val="004C22"/>
                </a:solidFill>
              </a:rPr>
              <a:t>This is our sample sushi cake we made last time </a:t>
            </a:r>
            <a:endParaRPr kumimoji="1" lang="ja-JP" altLang="en-US">
              <a:solidFill>
                <a:srgbClr val="004C22"/>
              </a:solidFill>
            </a:endParaRPr>
          </a:p>
        </p:txBody>
      </p:sp>
      <p:sp>
        <p:nvSpPr>
          <p:cNvPr id="10" name="楕円 9">
            <a:extLst>
              <a:ext uri="{FF2B5EF4-FFF2-40B4-BE49-F238E27FC236}">
                <a16:creationId xmlns:a16="http://schemas.microsoft.com/office/drawing/2014/main" id="{52EC4FFE-741E-4E15-BACF-AC9E116B1CE8}"/>
              </a:ext>
            </a:extLst>
          </p:cNvPr>
          <p:cNvSpPr/>
          <p:nvPr/>
        </p:nvSpPr>
        <p:spPr>
          <a:xfrm>
            <a:off x="5867400" y="2543175"/>
            <a:ext cx="5334000" cy="28384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a:t>It can be a round shape or square shape or a shape of boots can be a unique option! Make your original Sushi Cake to make your </a:t>
            </a:r>
            <a:r>
              <a:rPr kumimoji="1" lang="en-US" altLang="ja-JP" smtClean="0"/>
              <a:t>colleagues </a:t>
            </a:r>
            <a:r>
              <a:rPr kumimoji="1" lang="en-US" altLang="ja-JP"/>
              <a:t>to say “WOW!”</a:t>
            </a:r>
            <a:endParaRPr kumimoji="1" lang="ja-JP" altLang="en-US"/>
          </a:p>
        </p:txBody>
      </p:sp>
    </p:spTree>
    <p:extLst>
      <p:ext uri="{BB962C8B-B14F-4D97-AF65-F5344CB8AC3E}">
        <p14:creationId xmlns:p14="http://schemas.microsoft.com/office/powerpoint/2010/main" val="2294540170"/>
      </p:ext>
    </p:extLst>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pic>
        <p:nvPicPr>
          <p:cNvPr id="5" name="画像 4">
            <a:extLst>
              <a:ext uri="{FF2B5EF4-FFF2-40B4-BE49-F238E27FC236}">
                <a16:creationId xmlns:a16="http://schemas.microsoft.com/office/drawing/2014/main" id="{6D3BA21E-E6C8-4E14-8E53-C5DF567E9D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 y="10"/>
            <a:ext cx="12191979" cy="6857990"/>
          </a:xfrm>
          <a:prstGeom prst="rect">
            <a:avLst/>
          </a:prstGeom>
        </p:spPr>
      </p:pic>
      <p:sp>
        <p:nvSpPr>
          <p:cNvPr id="64" name="長方形 59">
            <a:extLst>
              <a:ext uri="{FF2B5EF4-FFF2-40B4-BE49-F238E27FC236}">
                <a16:creationId xmlns:a16="http://schemas.microsoft.com/office/drawing/2014/main" id="{2644B391-9BFE-445C-A9EC-F544BB85FB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329" y="1808532"/>
            <a:ext cx="5452527" cy="3240936"/>
          </a:xfrm>
          <a:prstGeom prst="rect">
            <a:avLst/>
          </a:prstGeom>
          <a:solidFill>
            <a:schemeClr val="bg1">
              <a:lumMod val="75000"/>
              <a:lumOff val="25000"/>
            </a:schemeClr>
          </a:solidFill>
          <a:ln w="6350" cap="sq" cmpd="sng" algn="ctr">
            <a:no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Avenir Next LT Pro" panose="02020404030301010803"/>
              <a:ea typeface="+mn-ea"/>
              <a:cs typeface="+mn-cs"/>
            </a:endParaRPr>
          </a:p>
        </p:txBody>
      </p:sp>
      <p:sp>
        <p:nvSpPr>
          <p:cNvPr id="65" name="長方形 61">
            <a:extLst>
              <a:ext uri="{FF2B5EF4-FFF2-40B4-BE49-F238E27FC236}">
                <a16:creationId xmlns:a16="http://schemas.microsoft.com/office/drawing/2014/main" id="{80F26E69-87D9-4655-AE7B-280A87AA3C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3272" y="1975104"/>
            <a:ext cx="5120640" cy="2907792"/>
          </a:xfrm>
          <a:prstGeom prst="rect">
            <a:avLst/>
          </a:prstGeom>
          <a:noFill/>
          <a:ln w="6350" cap="sq" cmpd="sng" algn="ctr">
            <a:solidFill>
              <a:schemeClr val="tx1"/>
            </a:solidFill>
            <a:prstDash val="solid"/>
            <a:miter lim="800000"/>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Avenir Next LT Pro" panose="02020404030301010803"/>
              <a:ea typeface="+mn-ea"/>
              <a:cs typeface="+mn-cs"/>
            </a:endParaRPr>
          </a:p>
        </p:txBody>
      </p:sp>
      <p:sp>
        <p:nvSpPr>
          <p:cNvPr id="2" name="タイトル 1">
            <a:extLst>
              <a:ext uri="{FF2B5EF4-FFF2-40B4-BE49-F238E27FC236}">
                <a16:creationId xmlns:a16="http://schemas.microsoft.com/office/drawing/2014/main" id="{18C3B467-088C-4F3D-A9A7-105C4E1E20CD}"/>
              </a:ext>
            </a:extLst>
          </p:cNvPr>
          <p:cNvSpPr>
            <a:spLocks noGrp="1"/>
          </p:cNvSpPr>
          <p:nvPr>
            <p:ph type="ctrTitle"/>
          </p:nvPr>
        </p:nvSpPr>
        <p:spPr>
          <a:xfrm>
            <a:off x="1276055" y="2350017"/>
            <a:ext cx="4775075" cy="1630906"/>
          </a:xfrm>
        </p:spPr>
        <p:txBody>
          <a:bodyPr rtlCol="0">
            <a:normAutofit/>
          </a:bodyPr>
          <a:lstStyle/>
          <a:p>
            <a:r>
              <a:rPr lang="ja-JP" altLang="en-US" sz="4000" smtClean="0">
                <a:solidFill>
                  <a:schemeClr val="tx1"/>
                </a:solidFill>
              </a:rPr>
              <a:t>お祝い用寿司ケーキ</a:t>
            </a:r>
            <a:br>
              <a:rPr lang="en-US" altLang="ja-JP" sz="4000" smtClean="0">
                <a:solidFill>
                  <a:schemeClr val="tx1"/>
                </a:solidFill>
              </a:rPr>
            </a:br>
            <a:r>
              <a:rPr lang="ja-JP" altLang="en-US" sz="4000" smtClean="0">
                <a:solidFill>
                  <a:schemeClr val="tx1"/>
                </a:solidFill>
              </a:rPr>
              <a:t>を作ろう</a:t>
            </a:r>
            <a:endParaRPr lang="ja" sz="4000">
              <a:solidFill>
                <a:schemeClr val="tx1"/>
              </a:solidFill>
            </a:endParaRPr>
          </a:p>
        </p:txBody>
      </p:sp>
      <p:sp>
        <p:nvSpPr>
          <p:cNvPr id="3" name="サブタイトル 2">
            <a:extLst>
              <a:ext uri="{FF2B5EF4-FFF2-40B4-BE49-F238E27FC236}">
                <a16:creationId xmlns:a16="http://schemas.microsoft.com/office/drawing/2014/main" id="{C8722DDC-8EEE-4A06-8DFE-B44871EAA2CF}"/>
              </a:ext>
            </a:extLst>
          </p:cNvPr>
          <p:cNvSpPr>
            <a:spLocks noGrp="1"/>
          </p:cNvSpPr>
          <p:nvPr>
            <p:ph type="subTitle" idx="1"/>
          </p:nvPr>
        </p:nvSpPr>
        <p:spPr>
          <a:xfrm>
            <a:off x="1276055" y="3990546"/>
            <a:ext cx="4775075" cy="559656"/>
          </a:xfrm>
        </p:spPr>
        <p:txBody>
          <a:bodyPr rtlCol="0">
            <a:normAutofit/>
          </a:bodyPr>
          <a:lstStyle/>
          <a:p>
            <a:pPr rtl="0"/>
            <a:r>
              <a:rPr lang="en-US" altLang="ja">
                <a:solidFill>
                  <a:schemeClr val="tx1"/>
                </a:solidFill>
              </a:rPr>
              <a:t>Women in Law </a:t>
            </a:r>
            <a:r>
              <a:rPr lang="en-US" altLang="ja" smtClean="0">
                <a:solidFill>
                  <a:schemeClr val="tx1"/>
                </a:solidFill>
              </a:rPr>
              <a:t>Japan</a:t>
            </a:r>
            <a:r>
              <a:rPr lang="ja-JP" altLang="en-US">
                <a:solidFill>
                  <a:schemeClr val="tx1"/>
                </a:solidFill>
              </a:rPr>
              <a:t>忘年会</a:t>
            </a:r>
            <a:endParaRPr lang="ja">
              <a:solidFill>
                <a:schemeClr val="tx1"/>
              </a:solidFill>
            </a:endParaRPr>
          </a:p>
        </p:txBody>
      </p:sp>
    </p:spTree>
    <p:extLst>
      <p:ext uri="{BB962C8B-B14F-4D97-AF65-F5344CB8AC3E}">
        <p14:creationId xmlns:p14="http://schemas.microsoft.com/office/powerpoint/2010/main" val="1777967605"/>
      </p:ext>
    </p:extLst>
  </p:cSld>
  <p:clrMapOvr>
    <a:overrideClrMapping bg1="lt1" tx1="dk1" bg2="lt2" tx2="dk2" accent1="accent1" accent2="accent2" accent3="accent3" accent4="accent4" accent5="accent5" accent6="accent6" hlink="hlink" folHlink="folHlink"/>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タイトル 1">
            <a:extLst>
              <a:ext uri="{FF2B5EF4-FFF2-40B4-BE49-F238E27FC236}">
                <a16:creationId xmlns:a16="http://schemas.microsoft.com/office/drawing/2014/main" id="{813EF34D-2281-4D0D-B9D7-EAA31AD41EAD}"/>
              </a:ext>
            </a:extLst>
          </p:cNvPr>
          <p:cNvSpPr>
            <a:spLocks noGrp="1"/>
          </p:cNvSpPr>
          <p:nvPr>
            <p:ph type="title"/>
          </p:nvPr>
        </p:nvSpPr>
        <p:spPr/>
        <p:txBody>
          <a:bodyPr/>
          <a:lstStyle/>
          <a:p>
            <a:r>
              <a:rPr lang="ja-JP" altLang="en-US" smtClean="0"/>
              <a:t>今回作るのは何</a:t>
            </a:r>
            <a:r>
              <a:rPr kumimoji="1" lang="en-US" altLang="ja-JP" smtClean="0"/>
              <a:t>?</a:t>
            </a:r>
            <a:br>
              <a:rPr kumimoji="1" lang="en-US" altLang="ja-JP"/>
            </a:br>
            <a:endParaRPr kumimoji="1" lang="ja-JP" altLang="en-US"/>
          </a:p>
        </p:txBody>
      </p:sp>
      <p:sp>
        <p:nvSpPr>
          <p:cNvPr id="3" name="コンテンツ プレースホルダー 2">
            <a:extLst>
              <a:ext uri="{FF2B5EF4-FFF2-40B4-BE49-F238E27FC236}">
                <a16:creationId xmlns:a16="http://schemas.microsoft.com/office/drawing/2014/main" id="{9B9B3805-C502-426E-9F53-AF7E23864583}"/>
              </a:ext>
            </a:extLst>
          </p:cNvPr>
          <p:cNvSpPr>
            <a:spLocks noGrp="1"/>
          </p:cNvSpPr>
          <p:nvPr>
            <p:ph idx="1"/>
          </p:nvPr>
        </p:nvSpPr>
        <p:spPr>
          <a:xfrm>
            <a:off x="935700" y="1612239"/>
            <a:ext cx="10296534" cy="3849624"/>
          </a:xfrm>
        </p:spPr>
        <p:txBody>
          <a:bodyPr/>
          <a:lstStyle/>
          <a:p>
            <a:r>
              <a:rPr kumimoji="1" lang="ja-JP" altLang="en-US" smtClean="0"/>
              <a:t>寿司ケーキを作って、</a:t>
            </a:r>
            <a:r>
              <a:rPr kumimoji="1" lang="en-US" altLang="ja-JP" smtClean="0"/>
              <a:t>2020</a:t>
            </a:r>
            <a:r>
              <a:rPr kumimoji="1" lang="ja-JP" altLang="en-US" smtClean="0"/>
              <a:t>年を無事過ごしてきたことをお祝</a:t>
            </a:r>
            <a:r>
              <a:rPr lang="ja-JP" altLang="en-US"/>
              <a:t>い</a:t>
            </a:r>
            <a:r>
              <a:rPr lang="ja-JP" altLang="en-US" smtClean="0"/>
              <a:t>し</a:t>
            </a:r>
            <a:r>
              <a:rPr kumimoji="1" lang="ja-JP" altLang="en-US" smtClean="0"/>
              <a:t>ましょう</a:t>
            </a:r>
            <a:r>
              <a:rPr kumimoji="1" lang="en-US" altLang="ja-JP" smtClean="0"/>
              <a:t>! </a:t>
            </a:r>
            <a:endParaRPr kumimoji="1" lang="en-US" altLang="ja-JP"/>
          </a:p>
          <a:p>
            <a:endParaRPr lang="en-US" altLang="ja-JP"/>
          </a:p>
          <a:p>
            <a:endParaRPr lang="en-US" altLang="ja-JP"/>
          </a:p>
          <a:p>
            <a:endParaRPr kumimoji="1" lang="en-US" altLang="ja-JP"/>
          </a:p>
          <a:p>
            <a:endParaRPr lang="en-US" altLang="ja-JP"/>
          </a:p>
          <a:p>
            <a:endParaRPr kumimoji="1" lang="en-US" altLang="ja-JP"/>
          </a:p>
          <a:p>
            <a:endParaRPr lang="en-US" altLang="ja-JP"/>
          </a:p>
          <a:p>
            <a:r>
              <a:rPr kumimoji="1" lang="ja-JP" altLang="en-US" smtClean="0"/>
              <a:t>デザインもデコレーションも、すべて</a:t>
            </a:r>
            <a:r>
              <a:rPr lang="ja-JP" altLang="en-US"/>
              <a:t>お好みで</a:t>
            </a:r>
            <a:r>
              <a:rPr kumimoji="1" lang="en-US" altLang="ja-JP" smtClean="0"/>
              <a:t>! </a:t>
            </a:r>
            <a:r>
              <a:rPr lang="ja-JP" altLang="en-US"/>
              <a:t>食べたい</a:t>
            </a:r>
            <a:r>
              <a:rPr kumimoji="1" lang="ja-JP" altLang="en-US" smtClean="0"/>
              <a:t>食材を使って、寿司ケーキ職人になってみましょう</a:t>
            </a:r>
            <a:r>
              <a:rPr kumimoji="1" lang="en-US" altLang="ja-JP" smtClean="0"/>
              <a:t>!</a:t>
            </a:r>
            <a:endParaRPr kumimoji="1" lang="en-US" altLang="ja-JP"/>
          </a:p>
          <a:p>
            <a:r>
              <a:rPr lang="ja-JP" altLang="en-US" smtClean="0"/>
              <a:t>お寿司の作り方は、順を追って一つ一つ教えます</a:t>
            </a:r>
            <a:r>
              <a:rPr lang="en-US" altLang="ja-JP" smtClean="0"/>
              <a:t>! </a:t>
            </a:r>
            <a:r>
              <a:rPr lang="ja-JP" altLang="en-US" smtClean="0"/>
              <a:t>初めての方、料理は苦手</a:t>
            </a:r>
            <a:r>
              <a:rPr lang="en-US" altLang="ja-JP" smtClean="0"/>
              <a:t>? </a:t>
            </a:r>
            <a:r>
              <a:rPr lang="ja-JP" altLang="en-US"/>
              <a:t>大丈夫です</a:t>
            </a:r>
            <a:r>
              <a:rPr lang="en-US" altLang="ja-JP" smtClean="0"/>
              <a:t>!</a:t>
            </a:r>
            <a:endParaRPr kumimoji="1" lang="en-US" altLang="ja-JP"/>
          </a:p>
          <a:p>
            <a:endParaRPr kumimoji="1" lang="ja-JP" altLang="en-US"/>
          </a:p>
        </p:txBody>
      </p:sp>
      <p:pic>
        <p:nvPicPr>
          <p:cNvPr id="1026" name="Picture 2">
            <a:extLst>
              <a:ext uri="{FF2B5EF4-FFF2-40B4-BE49-F238E27FC236}">
                <a16:creationId xmlns:a16="http://schemas.microsoft.com/office/drawing/2014/main" id="{08062F75-0374-4723-8031-93923797962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260244" y="2138481"/>
            <a:ext cx="2525381" cy="18478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3F482626-3BF5-47D1-A037-2C6D0D3F6919}"/>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110169" y="2138481"/>
            <a:ext cx="246697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70E52AD2-8C87-4B69-AD50-B3922554CD92}"/>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901688" y="2138481"/>
            <a:ext cx="27717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5889684"/>
      </p:ext>
    </p:extLst>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タイトル 1">
            <a:extLst>
              <a:ext uri="{FF2B5EF4-FFF2-40B4-BE49-F238E27FC236}">
                <a16:creationId xmlns:a16="http://schemas.microsoft.com/office/drawing/2014/main" id="{69EBC680-D160-4E8D-B46A-751DF431ACA3}"/>
              </a:ext>
            </a:extLst>
          </p:cNvPr>
          <p:cNvSpPr>
            <a:spLocks noGrp="1"/>
          </p:cNvSpPr>
          <p:nvPr>
            <p:ph type="title"/>
          </p:nvPr>
        </p:nvSpPr>
        <p:spPr>
          <a:xfrm>
            <a:off x="1066800" y="263728"/>
            <a:ext cx="10058400" cy="1371600"/>
          </a:xfrm>
        </p:spPr>
        <p:txBody>
          <a:bodyPr/>
          <a:lstStyle/>
          <a:p>
            <a:r>
              <a:rPr lang="ja-JP" altLang="en-US" smtClean="0"/>
              <a:t>準備していただくもの</a:t>
            </a:r>
            <a:r>
              <a:rPr kumimoji="1" lang="ja-JP" altLang="en-US" smtClean="0"/>
              <a:t>：</a:t>
            </a:r>
            <a:endParaRPr kumimoji="1" lang="ja-JP" altLang="en-US"/>
          </a:p>
        </p:txBody>
      </p:sp>
      <p:sp>
        <p:nvSpPr>
          <p:cNvPr id="3" name="コンテンツ プレースホルダー 2">
            <a:extLst>
              <a:ext uri="{FF2B5EF4-FFF2-40B4-BE49-F238E27FC236}">
                <a16:creationId xmlns:a16="http://schemas.microsoft.com/office/drawing/2014/main" id="{3598CA6F-8A92-4275-8BE1-8DF9487F551E}"/>
              </a:ext>
            </a:extLst>
          </p:cNvPr>
          <p:cNvSpPr>
            <a:spLocks noGrp="1"/>
          </p:cNvSpPr>
          <p:nvPr>
            <p:ph idx="1"/>
          </p:nvPr>
        </p:nvSpPr>
        <p:spPr>
          <a:xfrm>
            <a:off x="1066800" y="1360921"/>
            <a:ext cx="5029200" cy="2895165"/>
          </a:xfrm>
        </p:spPr>
        <p:txBody>
          <a:bodyPr/>
          <a:lstStyle/>
          <a:p>
            <a:r>
              <a:rPr lang="ja-JP" altLang="en-US" smtClean="0"/>
              <a:t>ケーキ型</a:t>
            </a:r>
            <a:r>
              <a:rPr kumimoji="1" lang="en-US" altLang="ja-JP" smtClean="0"/>
              <a:t> – 2</a:t>
            </a:r>
            <a:r>
              <a:rPr kumimoji="1" lang="ja-JP" altLang="en-US" smtClean="0"/>
              <a:t>人分で</a:t>
            </a:r>
            <a:r>
              <a:rPr kumimoji="1" lang="en-US" altLang="ja-JP" smtClean="0"/>
              <a:t>8</a:t>
            </a:r>
            <a:r>
              <a:rPr kumimoji="1" lang="ja-JP" altLang="en-US" smtClean="0"/>
              <a:t>インチ</a:t>
            </a:r>
            <a:r>
              <a:rPr kumimoji="1" lang="en-US" altLang="ja-JP" smtClean="0"/>
              <a:t>/20cm</a:t>
            </a:r>
            <a:r>
              <a:rPr kumimoji="1" lang="ja-JP" altLang="en-US" smtClean="0"/>
              <a:t>の丸形または四角型が</a:t>
            </a:r>
            <a:r>
              <a:rPr lang="ja-JP" altLang="en-US"/>
              <a:t>最適</a:t>
            </a:r>
            <a:r>
              <a:rPr lang="ja-JP" altLang="en-US" smtClean="0"/>
              <a:t>です。あなたとご家族の人数に合わせて、形もサイズもお好みでご用意ください</a:t>
            </a:r>
            <a:r>
              <a:rPr kumimoji="1" lang="en-US" altLang="ja-JP" smtClean="0"/>
              <a:t>! </a:t>
            </a:r>
            <a:r>
              <a:rPr kumimoji="1" lang="ja-JP" altLang="en-US" smtClean="0"/>
              <a:t>ケーキ型が家になければ、クリアファイルや雑誌を切って、その上にアルミホイルを巻</a:t>
            </a:r>
            <a:r>
              <a:rPr lang="ja-JP" altLang="en-US"/>
              <a:t>いて</a:t>
            </a:r>
            <a:r>
              <a:rPr lang="ja-JP" altLang="en-US" smtClean="0"/>
              <a:t>も代用できます</a:t>
            </a:r>
            <a:r>
              <a:rPr kumimoji="1" lang="ja-JP" altLang="en-US" smtClean="0"/>
              <a:t>。</a:t>
            </a:r>
            <a:r>
              <a:rPr lang="ja-JP" altLang="en-US" smtClean="0"/>
              <a:t>ちょうど</a:t>
            </a:r>
            <a:r>
              <a:rPr lang="ja-JP" altLang="en-US"/>
              <a:t>よい</a:t>
            </a:r>
            <a:r>
              <a:rPr kumimoji="1" lang="ja-JP" altLang="en-US" smtClean="0"/>
              <a:t>サイズのボウルや空き箱があれば、それもいいですね</a:t>
            </a:r>
            <a:r>
              <a:rPr kumimoji="1" lang="en-US" altLang="ja-JP" smtClean="0"/>
              <a:t>!</a:t>
            </a:r>
            <a:endParaRPr kumimoji="1" lang="en-US" altLang="ja-JP"/>
          </a:p>
        </p:txBody>
      </p:sp>
      <p:sp>
        <p:nvSpPr>
          <p:cNvPr id="4" name="日付プレースホルダー 3">
            <a:extLst>
              <a:ext uri="{FF2B5EF4-FFF2-40B4-BE49-F238E27FC236}">
                <a16:creationId xmlns:a16="http://schemas.microsoft.com/office/drawing/2014/main" id="{8A393F0A-AB26-4120-B50A-352D7F2D78AF}"/>
              </a:ext>
            </a:extLst>
          </p:cNvPr>
          <p:cNvSpPr>
            <a:spLocks noGrp="1"/>
          </p:cNvSpPr>
          <p:nvPr>
            <p:ph type="dt" sz="half" idx="10"/>
          </p:nvPr>
        </p:nvSpPr>
        <p:spPr/>
        <p:txBody>
          <a:bodyPr/>
          <a:lstStyle/>
          <a:p>
            <a:pPr rtl="0"/>
            <a:fld id="{12153558-46D2-4E20-99C7-A426DE6FCDF2}" type="datetime1">
              <a:rPr lang="ja-JP" altLang="en-US" smtClean="0"/>
              <a:t>2020/11/13</a:t>
            </a:fld>
            <a:endParaRPr lang="en-US"/>
          </a:p>
        </p:txBody>
      </p:sp>
      <p:pic>
        <p:nvPicPr>
          <p:cNvPr id="2050" name="Picture 2">
            <a:extLst>
              <a:ext uri="{FF2B5EF4-FFF2-40B4-BE49-F238E27FC236}">
                <a16:creationId xmlns:a16="http://schemas.microsoft.com/office/drawing/2014/main" id="{A6E36E83-4620-45C6-B00D-6EA3E2702BE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27152" y="2102093"/>
            <a:ext cx="2450512" cy="204209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614F99D9-825B-46A6-A9AD-815E93EF610A}"/>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935207" y="4338382"/>
            <a:ext cx="3403489" cy="204209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C6AE5801-AC64-49BE-87FA-B20558072ECB}"/>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179797" y="2102093"/>
            <a:ext cx="2153993" cy="215399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70C06806-6181-4D15-89DB-0F309960268B}"/>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8417587" y="4338381"/>
            <a:ext cx="2901266" cy="204209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a:extLst>
              <a:ext uri="{FF2B5EF4-FFF2-40B4-BE49-F238E27FC236}">
                <a16:creationId xmlns:a16="http://schemas.microsoft.com/office/drawing/2014/main" id="{1BCB7517-7E8A-4D7D-B4D6-BAD17C8822B7}"/>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2005069" y="3564294"/>
            <a:ext cx="2722205" cy="2722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2264796"/>
      </p:ext>
    </p:extLst>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タイトル 1">
            <a:extLst>
              <a:ext uri="{FF2B5EF4-FFF2-40B4-BE49-F238E27FC236}">
                <a16:creationId xmlns:a16="http://schemas.microsoft.com/office/drawing/2014/main" id="{17C10F99-A38D-49C4-9CDD-97B8C47E5048}"/>
              </a:ext>
            </a:extLst>
          </p:cNvPr>
          <p:cNvSpPr>
            <a:spLocks noGrp="1"/>
          </p:cNvSpPr>
          <p:nvPr>
            <p:ph type="title"/>
          </p:nvPr>
        </p:nvSpPr>
        <p:spPr>
          <a:xfrm>
            <a:off x="581024" y="546799"/>
            <a:ext cx="10058400" cy="1371600"/>
          </a:xfrm>
        </p:spPr>
        <p:txBody>
          <a:bodyPr/>
          <a:lstStyle/>
          <a:p>
            <a:r>
              <a:rPr kumimoji="1" lang="ja-JP" altLang="en-US" smtClean="0"/>
              <a:t>準備していただくキッチン用品</a:t>
            </a:r>
            <a:endParaRPr kumimoji="1" lang="ja-JP" altLang="en-US"/>
          </a:p>
        </p:txBody>
      </p:sp>
      <p:sp>
        <p:nvSpPr>
          <p:cNvPr id="3" name="コンテンツ プレースホルダー 2">
            <a:extLst>
              <a:ext uri="{FF2B5EF4-FFF2-40B4-BE49-F238E27FC236}">
                <a16:creationId xmlns:a16="http://schemas.microsoft.com/office/drawing/2014/main" id="{2555D451-4EA1-4014-ACB4-134C322FD39D}"/>
              </a:ext>
            </a:extLst>
          </p:cNvPr>
          <p:cNvSpPr>
            <a:spLocks noGrp="1"/>
          </p:cNvSpPr>
          <p:nvPr>
            <p:ph idx="1"/>
          </p:nvPr>
        </p:nvSpPr>
        <p:spPr>
          <a:xfrm>
            <a:off x="581024" y="1674732"/>
            <a:ext cx="8303611" cy="4540674"/>
          </a:xfrm>
        </p:spPr>
        <p:txBody>
          <a:bodyPr>
            <a:normAutofit/>
          </a:bodyPr>
          <a:lstStyle/>
          <a:p>
            <a:r>
              <a:rPr lang="ja-JP" altLang="en-US" smtClean="0"/>
              <a:t>蓋付き鍋</a:t>
            </a:r>
            <a:r>
              <a:rPr lang="en-US" altLang="ja-JP" smtClean="0"/>
              <a:t>2</a:t>
            </a:r>
            <a:r>
              <a:rPr lang="ja-JP" altLang="en-US" smtClean="0"/>
              <a:t>つ</a:t>
            </a:r>
            <a:r>
              <a:rPr kumimoji="1" lang="en-US" altLang="ja-JP" smtClean="0"/>
              <a:t> (</a:t>
            </a:r>
            <a:r>
              <a:rPr lang="ja-JP" altLang="en-US"/>
              <a:t>ご飯</a:t>
            </a:r>
            <a:r>
              <a:rPr kumimoji="1" lang="ja-JP" altLang="en-US" smtClean="0"/>
              <a:t>を炊くのに</a:t>
            </a:r>
            <a:r>
              <a:rPr kumimoji="1" lang="en-US" altLang="ja-JP" smtClean="0"/>
              <a:t>1</a:t>
            </a:r>
            <a:r>
              <a:rPr kumimoji="1" lang="ja-JP" altLang="en-US" smtClean="0"/>
              <a:t>つ、味噌汁を作るのに</a:t>
            </a:r>
            <a:r>
              <a:rPr kumimoji="1" lang="en-US" altLang="ja-JP" smtClean="0"/>
              <a:t>1</a:t>
            </a:r>
            <a:r>
              <a:rPr kumimoji="1" lang="ja-JP" altLang="en-US" smtClean="0"/>
              <a:t>つ</a:t>
            </a:r>
            <a:r>
              <a:rPr kumimoji="1" lang="en-US" altLang="ja-JP" smtClean="0"/>
              <a:t>)</a:t>
            </a:r>
            <a:r>
              <a:rPr kumimoji="1" lang="ja-JP" altLang="en-US" err="1" smtClean="0"/>
              <a:t>。炊飯器があればもっと楽です</a:t>
            </a:r>
            <a:r>
              <a:rPr kumimoji="1" lang="en-US" altLang="ja-JP" smtClean="0"/>
              <a:t>!</a:t>
            </a:r>
            <a:endParaRPr kumimoji="1" lang="en-US" altLang="ja-JP"/>
          </a:p>
          <a:p>
            <a:r>
              <a:rPr lang="ja-JP" altLang="en-US"/>
              <a:t>しゃもじ</a:t>
            </a:r>
            <a:r>
              <a:rPr lang="en-US" altLang="ja-JP" smtClean="0"/>
              <a:t> </a:t>
            </a:r>
            <a:endParaRPr lang="en-US" altLang="ja-JP"/>
          </a:p>
          <a:p>
            <a:r>
              <a:rPr lang="ja-JP" altLang="en-US" smtClean="0"/>
              <a:t>ボウル</a:t>
            </a:r>
            <a:endParaRPr kumimoji="1" lang="en-US" altLang="ja-JP"/>
          </a:p>
          <a:p>
            <a:r>
              <a:rPr lang="ja-JP" altLang="en-US" smtClean="0"/>
              <a:t>巻きす</a:t>
            </a:r>
            <a:endParaRPr lang="en-US" altLang="ja-JP"/>
          </a:p>
          <a:p>
            <a:pPr marL="0" indent="0">
              <a:buNone/>
            </a:pPr>
            <a:r>
              <a:rPr lang="en-US" altLang="ja-JP"/>
              <a:t> </a:t>
            </a:r>
            <a:r>
              <a:rPr lang="en-US" altLang="ja-JP" smtClean="0"/>
              <a:t>(</a:t>
            </a:r>
            <a:r>
              <a:rPr lang="ja-JP" altLang="en-US" smtClean="0"/>
              <a:t>なくても</a:t>
            </a:r>
            <a:r>
              <a:rPr lang="ja-JP" altLang="en-US"/>
              <a:t>大丈夫</a:t>
            </a:r>
            <a:r>
              <a:rPr lang="ja-JP" altLang="en-US" smtClean="0"/>
              <a:t>です。ワックスペーパーを使ってもよいですし、手で巻いても作れます。</a:t>
            </a:r>
            <a:r>
              <a:rPr lang="en-US" altLang="ja-JP" smtClean="0"/>
              <a:t>)</a:t>
            </a:r>
            <a:endParaRPr lang="en-US" altLang="ja-JP"/>
          </a:p>
          <a:p>
            <a:r>
              <a:rPr lang="ja-JP" altLang="en-US" smtClean="0"/>
              <a:t>包丁とまな板</a:t>
            </a:r>
            <a:endParaRPr lang="en-US" altLang="ja-JP"/>
          </a:p>
          <a:p>
            <a:r>
              <a:rPr lang="ja-JP" altLang="en-US"/>
              <a:t>ゴム手袋</a:t>
            </a:r>
            <a:r>
              <a:rPr lang="en-US" altLang="ja-JP" smtClean="0"/>
              <a:t> (</a:t>
            </a:r>
            <a:r>
              <a:rPr lang="ja-JP" altLang="en-US" smtClean="0"/>
              <a:t>もしあれば。ご飯が手につかないように</a:t>
            </a:r>
            <a:r>
              <a:rPr lang="en-US" altLang="ja-JP" smtClean="0"/>
              <a:t>)</a:t>
            </a:r>
            <a:endParaRPr lang="en-US" altLang="ja-JP"/>
          </a:p>
          <a:p>
            <a:r>
              <a:rPr lang="ja-JP" altLang="en-US"/>
              <a:t>ケーキ</a:t>
            </a:r>
            <a:r>
              <a:rPr lang="ja-JP" altLang="en-US" smtClean="0"/>
              <a:t>のデコレーション用品</a:t>
            </a:r>
            <a:r>
              <a:rPr lang="en-US" altLang="ja-JP" smtClean="0"/>
              <a:t>! </a:t>
            </a:r>
            <a:r>
              <a:rPr lang="ja-JP" altLang="en-US" smtClean="0"/>
              <a:t>お好みのものを探してくださいね</a:t>
            </a:r>
            <a:r>
              <a:rPr lang="en-US" altLang="ja-JP" smtClean="0"/>
              <a:t>!</a:t>
            </a:r>
            <a:endParaRPr lang="en-US" altLang="ja-JP"/>
          </a:p>
          <a:p>
            <a:endParaRPr kumimoji="1" lang="ja-JP" altLang="en-US"/>
          </a:p>
        </p:txBody>
      </p:sp>
      <p:pic>
        <p:nvPicPr>
          <p:cNvPr id="5" name="Picture 2">
            <a:extLst>
              <a:ext uri="{FF2B5EF4-FFF2-40B4-BE49-F238E27FC236}">
                <a16:creationId xmlns:a16="http://schemas.microsoft.com/office/drawing/2014/main" id="{B4668537-BE60-4FA4-9251-B2912B0E19B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989286" y="3223869"/>
            <a:ext cx="2530406" cy="2630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0722863"/>
      </p:ext>
    </p:extLst>
  </p:cSld>
  <p:clrMapOvr>
    <a:masterClrMapping/>
  </p:clrMapOvr>
  <p:transition/>
  <p:timing/>
</p:sld>
</file>

<file path=ppt/slides/slide1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タイトル 1">
            <a:extLst>
              <a:ext uri="{FF2B5EF4-FFF2-40B4-BE49-F238E27FC236}">
                <a16:creationId xmlns:a16="http://schemas.microsoft.com/office/drawing/2014/main" id="{BF0F149C-6F52-42D7-937A-2AE8DAB47A43}"/>
              </a:ext>
            </a:extLst>
          </p:cNvPr>
          <p:cNvSpPr>
            <a:spLocks noGrp="1"/>
          </p:cNvSpPr>
          <p:nvPr>
            <p:ph type="title"/>
          </p:nvPr>
        </p:nvSpPr>
        <p:spPr/>
        <p:txBody>
          <a:bodyPr/>
          <a:lstStyle/>
          <a:p>
            <a:r>
              <a:rPr lang="ja-JP" altLang="en-US" smtClean="0"/>
              <a:t>準備していただく食材</a:t>
            </a:r>
            <a:endParaRPr kumimoji="1" lang="ja-JP" altLang="en-US"/>
          </a:p>
        </p:txBody>
      </p:sp>
      <p:sp>
        <p:nvSpPr>
          <p:cNvPr id="3" name="コンテンツ プレースホルダー 2">
            <a:extLst>
              <a:ext uri="{FF2B5EF4-FFF2-40B4-BE49-F238E27FC236}">
                <a16:creationId xmlns:a16="http://schemas.microsoft.com/office/drawing/2014/main" id="{A3315F86-0FEF-416C-AF1F-2FEF709ABBC5}"/>
              </a:ext>
            </a:extLst>
          </p:cNvPr>
          <p:cNvSpPr>
            <a:spLocks noGrp="1"/>
          </p:cNvSpPr>
          <p:nvPr>
            <p:ph idx="1"/>
          </p:nvPr>
        </p:nvSpPr>
        <p:spPr/>
        <p:txBody>
          <a:bodyPr>
            <a:normAutofit/>
          </a:bodyPr>
          <a:lstStyle/>
          <a:p>
            <a:r>
              <a:rPr lang="ja-JP" altLang="en-US"/>
              <a:t>寿司</a:t>
            </a:r>
            <a:r>
              <a:rPr lang="ja-JP" altLang="en-US" smtClean="0"/>
              <a:t>米 </a:t>
            </a:r>
            <a:r>
              <a:rPr lang="en-US" altLang="ja-JP" smtClean="0"/>
              <a:t>320g (1</a:t>
            </a:r>
            <a:r>
              <a:rPr lang="ja-JP" altLang="en-US" smtClean="0"/>
              <a:t>人から</a:t>
            </a:r>
            <a:r>
              <a:rPr lang="en-US" altLang="ja-JP" smtClean="0"/>
              <a:t>1.5</a:t>
            </a:r>
            <a:r>
              <a:rPr lang="ja-JP" altLang="en-US" smtClean="0"/>
              <a:t>人分用の小さなサイズの場合</a:t>
            </a:r>
            <a:r>
              <a:rPr lang="en-US" altLang="ja-JP" smtClean="0"/>
              <a:t>)</a:t>
            </a:r>
            <a:endParaRPr lang="en-US" altLang="ja-JP"/>
          </a:p>
          <a:p>
            <a:r>
              <a:rPr lang="ja-JP" altLang="en-US"/>
              <a:t>水</a:t>
            </a:r>
            <a:r>
              <a:rPr kumimoji="1" lang="en-US" altLang="ja-JP" smtClean="0"/>
              <a:t> 350-360g</a:t>
            </a:r>
            <a:endParaRPr kumimoji="1" lang="en-US" altLang="ja-JP"/>
          </a:p>
          <a:p>
            <a:r>
              <a:rPr lang="ja-JP" altLang="en-US"/>
              <a:t>米酢</a:t>
            </a:r>
            <a:r>
              <a:rPr lang="en-US" altLang="ja-JP" smtClean="0"/>
              <a:t> </a:t>
            </a:r>
            <a:r>
              <a:rPr lang="en-US" altLang="ja-JP"/>
              <a:t>50g</a:t>
            </a:r>
          </a:p>
          <a:p>
            <a:r>
              <a:rPr lang="ja-JP" altLang="en-US"/>
              <a:t>砂糖</a:t>
            </a:r>
            <a:r>
              <a:rPr kumimoji="1" lang="en-US" altLang="ja-JP" smtClean="0"/>
              <a:t> </a:t>
            </a:r>
            <a:r>
              <a:rPr kumimoji="1" lang="en-US" altLang="ja-JP"/>
              <a:t>20g</a:t>
            </a:r>
          </a:p>
          <a:p>
            <a:r>
              <a:rPr lang="ja-JP" altLang="en-US"/>
              <a:t>塩</a:t>
            </a:r>
            <a:r>
              <a:rPr lang="en-US" altLang="ja-JP" smtClean="0"/>
              <a:t> </a:t>
            </a:r>
            <a:r>
              <a:rPr lang="en-US" altLang="ja-JP"/>
              <a:t>10g</a:t>
            </a:r>
          </a:p>
          <a:p>
            <a:r>
              <a:rPr lang="ja-JP" altLang="en-US" smtClean="0"/>
              <a:t>卵</a:t>
            </a:r>
            <a:r>
              <a:rPr lang="en-US" altLang="ja-JP" smtClean="0"/>
              <a:t>2</a:t>
            </a:r>
            <a:r>
              <a:rPr lang="ja-JP" altLang="en-US" err="1" smtClean="0"/>
              <a:t>、</a:t>
            </a:r>
            <a:r>
              <a:rPr lang="en-US" altLang="ja-JP" smtClean="0"/>
              <a:t>3</a:t>
            </a:r>
            <a:r>
              <a:rPr lang="ja-JP" altLang="en-US" smtClean="0"/>
              <a:t>個</a:t>
            </a:r>
            <a:r>
              <a:rPr lang="en-US" altLang="ja-JP" smtClean="0"/>
              <a:t> (</a:t>
            </a:r>
            <a:r>
              <a:rPr lang="ja-JP" altLang="en-US"/>
              <a:t>だし</a:t>
            </a:r>
            <a:r>
              <a:rPr lang="ja-JP" altLang="en-US" smtClean="0"/>
              <a:t>巻き卵又は錦糸卵用</a:t>
            </a:r>
            <a:r>
              <a:rPr lang="en-US" altLang="ja-JP" smtClean="0"/>
              <a:t>)</a:t>
            </a:r>
            <a:endParaRPr lang="en-US" altLang="ja-JP"/>
          </a:p>
          <a:p>
            <a:r>
              <a:rPr lang="ja-JP" altLang="en-US" smtClean="0"/>
              <a:t>海苔（正方形の手巻き寿司用）</a:t>
            </a:r>
            <a:r>
              <a:rPr lang="en-US" altLang="ja-JP" smtClean="0"/>
              <a:t> </a:t>
            </a:r>
            <a:endParaRPr lang="en-US" altLang="ja-JP"/>
          </a:p>
          <a:p>
            <a:endParaRPr lang="en-US" altLang="ja-JP"/>
          </a:p>
          <a:p>
            <a:endParaRPr lang="en-US" altLang="ja-JP"/>
          </a:p>
          <a:p>
            <a:endParaRPr kumimoji="1" lang="en-US" altLang="ja-JP"/>
          </a:p>
        </p:txBody>
      </p:sp>
      <p:sp>
        <p:nvSpPr>
          <p:cNvPr id="5" name="楕円 4">
            <a:extLst>
              <a:ext uri="{FF2B5EF4-FFF2-40B4-BE49-F238E27FC236}">
                <a16:creationId xmlns:a16="http://schemas.microsoft.com/office/drawing/2014/main" id="{5B689081-7D4B-4DF7-AD12-C9C493381740}"/>
              </a:ext>
            </a:extLst>
          </p:cNvPr>
          <p:cNvSpPr/>
          <p:nvPr/>
        </p:nvSpPr>
        <p:spPr>
          <a:xfrm>
            <a:off x="4935894" y="2617855"/>
            <a:ext cx="6506547" cy="2988297"/>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mtClean="0"/>
              <a:t>寿司ケーキのトッピング（例）</a:t>
            </a:r>
            <a:r>
              <a:rPr lang="en-US" altLang="ja-JP" smtClean="0"/>
              <a:t>:</a:t>
            </a:r>
          </a:p>
          <a:p>
            <a:pPr algn="ctr"/>
            <a:r>
              <a:rPr lang="ja-JP" altLang="en-US" smtClean="0"/>
              <a:t>サーモン</a:t>
            </a:r>
            <a:r>
              <a:rPr lang="en-US" altLang="ja-JP" smtClean="0"/>
              <a:t>/</a:t>
            </a:r>
            <a:r>
              <a:rPr lang="ja-JP" altLang="en-US"/>
              <a:t>まぐろ</a:t>
            </a:r>
            <a:r>
              <a:rPr lang="en-US" altLang="ja-JP" smtClean="0"/>
              <a:t>/</a:t>
            </a:r>
            <a:r>
              <a:rPr lang="ja-JP" altLang="en-US" smtClean="0"/>
              <a:t>スモークサーモン</a:t>
            </a:r>
            <a:r>
              <a:rPr lang="en-US" altLang="ja-JP" smtClean="0"/>
              <a:t>/ </a:t>
            </a:r>
          </a:p>
          <a:p>
            <a:pPr algn="ctr"/>
            <a:r>
              <a:rPr lang="ja-JP" altLang="en-US" smtClean="0"/>
              <a:t>アボガド</a:t>
            </a:r>
            <a:r>
              <a:rPr lang="en-US" altLang="ja-JP" smtClean="0"/>
              <a:t>/</a:t>
            </a:r>
            <a:r>
              <a:rPr lang="ja-JP" altLang="en-US" smtClean="0"/>
              <a:t>きゅうり</a:t>
            </a:r>
            <a:r>
              <a:rPr lang="en-US" altLang="ja-JP" smtClean="0"/>
              <a:t>/</a:t>
            </a:r>
            <a:r>
              <a:rPr lang="ja-JP" altLang="en-US" smtClean="0"/>
              <a:t>いくら</a:t>
            </a:r>
            <a:r>
              <a:rPr lang="en-US" altLang="ja-JP" smtClean="0"/>
              <a:t>/ </a:t>
            </a:r>
            <a:r>
              <a:rPr lang="ja-JP" altLang="en-US" smtClean="0"/>
              <a:t>とびっこ</a:t>
            </a:r>
            <a:r>
              <a:rPr lang="en-US" altLang="ja-JP" smtClean="0"/>
              <a:t>/</a:t>
            </a:r>
            <a:r>
              <a:rPr lang="ja-JP" altLang="en-US" smtClean="0"/>
              <a:t>大根</a:t>
            </a:r>
            <a:r>
              <a:rPr lang="en-US" altLang="ja-JP" smtClean="0"/>
              <a:t>/</a:t>
            </a:r>
            <a:r>
              <a:rPr lang="ja-JP" altLang="en-US" smtClean="0"/>
              <a:t>プチトマト</a:t>
            </a:r>
            <a:r>
              <a:rPr lang="en-US" altLang="ja-JP" smtClean="0"/>
              <a:t>/</a:t>
            </a:r>
            <a:r>
              <a:rPr lang="ja-JP" altLang="en-US" smtClean="0"/>
              <a:t>ハム</a:t>
            </a:r>
            <a:r>
              <a:rPr lang="en-US" altLang="ja-JP" smtClean="0"/>
              <a:t>/</a:t>
            </a:r>
            <a:r>
              <a:rPr lang="ja-JP" altLang="en-US" smtClean="0"/>
              <a:t>茹で海老</a:t>
            </a:r>
            <a:r>
              <a:rPr lang="en-US" altLang="ja-JP" smtClean="0"/>
              <a:t>/</a:t>
            </a:r>
            <a:r>
              <a:rPr lang="ja-JP" altLang="en-US" smtClean="0"/>
              <a:t>いんげん</a:t>
            </a:r>
            <a:r>
              <a:rPr lang="en-US" altLang="ja-JP" smtClean="0"/>
              <a:t>/</a:t>
            </a:r>
          </a:p>
          <a:p>
            <a:pPr algn="ctr"/>
            <a:r>
              <a:rPr lang="ja-JP" altLang="en-US" smtClean="0"/>
              <a:t>ささげ</a:t>
            </a:r>
            <a:r>
              <a:rPr lang="en-US" altLang="ja-JP" smtClean="0"/>
              <a:t> /</a:t>
            </a:r>
            <a:r>
              <a:rPr lang="ja-JP" altLang="en-US"/>
              <a:t>ブロッコリー</a:t>
            </a:r>
            <a:r>
              <a:rPr lang="en-US" altLang="ja-JP" smtClean="0"/>
              <a:t>/</a:t>
            </a:r>
            <a:r>
              <a:rPr lang="ja-JP" altLang="en-US" smtClean="0"/>
              <a:t>オクラ など</a:t>
            </a:r>
            <a:endParaRPr lang="en-US" altLang="ja-JP" smtClean="0"/>
          </a:p>
          <a:p>
            <a:pPr algn="ctr"/>
            <a:endParaRPr lang="en-US" altLang="ja-JP" sz="900"/>
          </a:p>
          <a:p>
            <a:pPr algn="ctr"/>
            <a:r>
              <a:rPr lang="en-US" altLang="ja-JP">
                <a:solidFill>
                  <a:srgbClr val="FF0000"/>
                </a:solidFill>
              </a:rPr>
              <a:t> </a:t>
            </a:r>
            <a:r>
              <a:rPr lang="ja-JP" altLang="en-US">
                <a:solidFill>
                  <a:srgbClr val="FF0000"/>
                </a:solidFill>
              </a:rPr>
              <a:t>デコレーション</a:t>
            </a:r>
            <a:r>
              <a:rPr lang="ja-JP" altLang="en-US" smtClean="0">
                <a:solidFill>
                  <a:srgbClr val="FF0000"/>
                </a:solidFill>
              </a:rPr>
              <a:t>は色どりがよく見栄えのするものがおすすめです</a:t>
            </a:r>
            <a:r>
              <a:rPr lang="en-US" altLang="ja-JP" smtClean="0">
                <a:solidFill>
                  <a:srgbClr val="FF0000"/>
                </a:solidFill>
              </a:rPr>
              <a:t>! </a:t>
            </a:r>
            <a:r>
              <a:rPr lang="ja-JP" altLang="en-US" smtClean="0">
                <a:solidFill>
                  <a:srgbClr val="FF0000"/>
                </a:solidFill>
              </a:rPr>
              <a:t>ヴィーガン、ベジタリアンの方もお好みでご用意ください</a:t>
            </a:r>
            <a:r>
              <a:rPr lang="en-US" altLang="ja-JP" smtClean="0">
                <a:solidFill>
                  <a:srgbClr val="FF0000"/>
                </a:solidFill>
              </a:rPr>
              <a:t>!</a:t>
            </a:r>
            <a:endParaRPr lang="en-US" altLang="ja-JP">
              <a:solidFill>
                <a:srgbClr val="FF0000"/>
              </a:solidFill>
            </a:endParaRPr>
          </a:p>
        </p:txBody>
      </p:sp>
    </p:spTree>
    <p:extLst>
      <p:ext uri="{BB962C8B-B14F-4D97-AF65-F5344CB8AC3E}">
        <p14:creationId xmlns:p14="http://schemas.microsoft.com/office/powerpoint/2010/main" val="1702458246"/>
      </p:ext>
    </p:extLst>
  </p:cSld>
  <p:clrMapOvr>
    <a:masterClrMapping/>
  </p:clrMapOvr>
  <p:transition/>
  <p:timing/>
</p:sld>
</file>

<file path=ppt/slides/slide1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6" name="図 5">
            <a:extLst>
              <a:ext uri="{FF2B5EF4-FFF2-40B4-BE49-F238E27FC236}">
                <a16:creationId xmlns:a16="http://schemas.microsoft.com/office/drawing/2014/main" id="{B518787B-3997-466D-8C10-E6700CF698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775" y="514350"/>
            <a:ext cx="4371975" cy="5829300"/>
          </a:xfrm>
          <a:prstGeom prst="rect">
            <a:avLst/>
          </a:prstGeom>
        </p:spPr>
      </p:pic>
      <p:sp>
        <p:nvSpPr>
          <p:cNvPr id="7" name="正方形/長方形 6">
            <a:extLst>
              <a:ext uri="{FF2B5EF4-FFF2-40B4-BE49-F238E27FC236}">
                <a16:creationId xmlns:a16="http://schemas.microsoft.com/office/drawing/2014/main" id="{1CDBBE3C-D947-4C89-9AB6-EE01C7DD6147}"/>
              </a:ext>
            </a:extLst>
          </p:cNvPr>
          <p:cNvSpPr/>
          <p:nvPr/>
        </p:nvSpPr>
        <p:spPr>
          <a:xfrm>
            <a:off x="5610225" y="952501"/>
            <a:ext cx="5591175" cy="1409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mtClean="0">
                <a:solidFill>
                  <a:srgbClr val="004C22"/>
                </a:solidFill>
              </a:rPr>
              <a:t>前回作った寿司ケーキのサンプルです</a:t>
            </a:r>
            <a:r>
              <a:rPr kumimoji="1" lang="en-US" altLang="ja-JP" smtClean="0">
                <a:solidFill>
                  <a:srgbClr val="004C22"/>
                </a:solidFill>
              </a:rPr>
              <a:t> </a:t>
            </a:r>
            <a:endParaRPr kumimoji="1" lang="ja-JP" altLang="en-US">
              <a:solidFill>
                <a:srgbClr val="004C22"/>
              </a:solidFill>
            </a:endParaRPr>
          </a:p>
        </p:txBody>
      </p:sp>
      <p:sp>
        <p:nvSpPr>
          <p:cNvPr id="10" name="楕円 9">
            <a:extLst>
              <a:ext uri="{FF2B5EF4-FFF2-40B4-BE49-F238E27FC236}">
                <a16:creationId xmlns:a16="http://schemas.microsoft.com/office/drawing/2014/main" id="{52EC4FFE-741E-4E15-BACF-AC9E116B1CE8}"/>
              </a:ext>
            </a:extLst>
          </p:cNvPr>
          <p:cNvSpPr/>
          <p:nvPr/>
        </p:nvSpPr>
        <p:spPr>
          <a:xfrm>
            <a:off x="5867400" y="2543175"/>
            <a:ext cx="5334000" cy="28384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mtClean="0"/>
              <a:t>丸型</a:t>
            </a:r>
            <a:r>
              <a:rPr kumimoji="1" lang="ja-JP" altLang="en-US"/>
              <a:t>でも</a:t>
            </a:r>
            <a:r>
              <a:rPr kumimoji="1" lang="ja-JP" altLang="en-US" smtClean="0"/>
              <a:t>四角型でも作れます。ブーツ型も素敵ですね</a:t>
            </a:r>
            <a:r>
              <a:rPr kumimoji="1" lang="en-US" altLang="ja-JP" smtClean="0"/>
              <a:t>!  </a:t>
            </a:r>
            <a:r>
              <a:rPr kumimoji="1" lang="ja-JP" altLang="en-US" smtClean="0"/>
              <a:t>あなたのアイディア満載の寿司ケーキを作って、みんなに「</a:t>
            </a:r>
            <a:r>
              <a:rPr kumimoji="1" lang="ja-JP" altLang="en-US"/>
              <a:t>いい</a:t>
            </a:r>
            <a:r>
              <a:rPr kumimoji="1" lang="ja-JP" altLang="en-US" smtClean="0"/>
              <a:t>ね</a:t>
            </a:r>
            <a:r>
              <a:rPr kumimoji="1" lang="en-US" altLang="ja-JP" smtClean="0"/>
              <a:t>!</a:t>
            </a:r>
            <a:r>
              <a:rPr kumimoji="1" lang="ja-JP" altLang="en-US" smtClean="0"/>
              <a:t>」と言ってもらいましょう</a:t>
            </a:r>
            <a:r>
              <a:rPr kumimoji="1" lang="en-US" altLang="ja-JP" smtClean="0"/>
              <a:t>!</a:t>
            </a:r>
            <a:endParaRPr kumimoji="1" lang="ja-JP" altLang="en-US"/>
          </a:p>
        </p:txBody>
      </p:sp>
    </p:spTree>
    <p:extLst>
      <p:ext uri="{BB962C8B-B14F-4D97-AF65-F5344CB8AC3E}">
        <p14:creationId xmlns:p14="http://schemas.microsoft.com/office/powerpoint/2010/main" val="3671097294"/>
      </p:ext>
    </p:extLst>
  </p:cSld>
  <p:clrMapOvr>
    <a:masterClrMapping/>
  </p:clrMapOvr>
  <p:transition/>
  <p:timing/>
</p:sld>
</file>

<file path=ppt/tags/tag1.xml><?xml version="1.0" encoding="utf-8"?>
<p:tagLst xmlns:p="http://schemas.openxmlformats.org/presentationml/2006/main">
  <p:tag name="AS_NET" val="4.0.30319.42000"/>
  <p:tag name="AS_OS" val="Microsoft Windows NT 10.0.18363.0"/>
  <p:tag name="AS_RELEASE_DATE" val="2020.02.14"/>
  <p:tag name="AS_TITLE" val="Aspose.Slides for .NET 4.0 Client Profile"/>
  <p:tag name="AS_VERSION" val="20.2"/>
</p:tagLst>
</file>

<file path=ppt/theme/_rels/theme1.xml.rels>&#65279;<?xml version="1.0" encoding="utf-8" standalone="yes"?><Relationships xmlns="http://schemas.openxmlformats.org/package/2006/relationships"><Relationship Id="rId1" Type="http://schemas.openxmlformats.org/officeDocument/2006/relationships/image" Target="../media/image1.jpeg" /></Relationships>
</file>

<file path=ppt/theme/theme1.xml><?xml version="1.0" encoding="utf-8"?>
<a:theme xmlns:r="http://schemas.openxmlformats.org/officeDocument/2006/relationships" xmlns:a="http://schemas.openxmlformats.org/drawingml/2006/main" name="SavonVTI">
  <a:themeElements>
    <a:clrScheme name="Custom 38">
      <a:dk1>
        <a:sysClr val="windowText" lastClr="000000"/>
      </a:dk1>
      <a:lt1>
        <a:sysClr val="window" lastClr="FFFFFF"/>
      </a:lt1>
      <a:dk2>
        <a:srgbClr val="505046"/>
      </a:dk2>
      <a:lt2>
        <a:srgbClr val="EEECE1"/>
      </a:lt2>
      <a:accent1>
        <a:srgbClr val="EE462D"/>
      </a:accent1>
      <a:accent2>
        <a:srgbClr val="595A85"/>
      </a:accent2>
      <a:accent3>
        <a:srgbClr val="8D6F5B"/>
      </a:accent3>
      <a:accent4>
        <a:srgbClr val="FABD2F"/>
      </a:accent4>
      <a:accent5>
        <a:srgbClr val="AF8073"/>
      </a:accent5>
      <a:accent6>
        <a:srgbClr val="787880"/>
      </a:accent6>
      <a:hlink>
        <a:srgbClr val="CC8D00"/>
      </a:hlink>
      <a:folHlink>
        <a:srgbClr val="82829E"/>
      </a:folHlink>
    </a:clrScheme>
    <a:fontScheme name="Savon">
      <a:majorFont>
        <a:latin typeface="Avenir Next LT Pro Light" panose="02020404030301010803"/>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r:embed="rId1">
            <a:duotone>
              <a:schemeClr val="phClr">
                <a:tint val="95000"/>
              </a:schemeClr>
              <a:schemeClr val="phClr">
                <a:shade val="92000"/>
                <a:satMod val="115000"/>
              </a:schemeClr>
            </a:duotone>
          </a:blip>
          <a:tile tx="0" ty="0" sx="60000" sy="60000" flip="none" algn="tl"/>
        </a:blipFill>
      </a:bgFillStyleLst>
    </a:fmtScheme>
  </a:themeElements>
  <a:objectDefaults/>
  <a:extLst>
    <a:ext uri="{05A4C25C-085E-4340-85A3-A5531E510DB2}">
      <thm15:themeFamily xmlns:thm15="http://schemas.microsoft.com/office/thememl/2012/main" name="Office_41798872_TF56410444" id="{94E94823-49EF-4728-B22D-7DBEC2ACFD2D}" vid="{D56E6BF0-AEA6-4A95-9EAA-C671A6CABB1E}"/>
    </a:ext>
  </a:extLst>
</a:theme>
</file>

<file path=ppt/theme/theme2.xml><?xml version="1.0" encoding="utf-8"?>
<a:theme xmlns:r="http://schemas.openxmlformats.org/officeDocument/2006/relationships"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Template>{CBE36330-8898-4936-89D1-2C39B3C2F587}tf56410444</Template>
  <Company/>
  <PresentationFormat>Widescreen</PresentationFormat>
  <Paragraphs>0</Paragraphs>
  <Slides>0</Slides>
  <Notes>0</Notes>
  <TotalTime>0</TotalTime>
  <HiddenSlides>0</HiddenSlides>
  <MMClips>0</MMClips>
  <ScaleCrop>0</ScaleCrop>
  <LinksUpToDate>0</LinksUpToDate>
  <SharedDoc>0</SharedDoc>
  <HyperlinksChanged>0</HyperlinksChanged>
  <Application>Aspose.Slides for .NET</Application>
  <AppVersion>20.0200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dcterms:created xsi:type="dcterms:W3CDTF">1601-01-01T00:00:00Z</dcterms:created>
  <dcterms:modified xsi:type="dcterms:W3CDTF">1601-01-01T00:00:00Z</dcterms:modified>
</cp:coreProperties>
</file>

<file path=docProps/custom.xml><?xml version="1.0" encoding="utf-8"?>
<Properties xmlns:vt="http://schemas.openxmlformats.org/officeDocument/2006/docPropsVTypes" xmlns="http://schemas.openxmlformats.org/officeDocument/2006/custom-properties"/>
</file>